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0" r:id="rId4"/>
    <p:sldId id="281" r:id="rId5"/>
    <p:sldId id="279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0350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30305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9049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832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1346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44362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4893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84219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63204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35614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77730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74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oby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388843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</a:rPr>
              <a:t>9Б Русский язык  </a:t>
            </a:r>
            <a:r>
              <a:rPr lang="ru-RU" sz="1600" b="1" dirty="0" smtClean="0">
                <a:solidFill>
                  <a:srgbClr val="FFC000"/>
                </a:solidFill>
              </a:rPr>
              <a:t>11</a:t>
            </a:r>
            <a:r>
              <a:rPr lang="ru-RU" sz="1600" b="1" dirty="0" smtClean="0">
                <a:solidFill>
                  <a:srgbClr val="FFC000"/>
                </a:solidFill>
              </a:rPr>
              <a:t>.04.2020</a:t>
            </a:r>
            <a:r>
              <a:rPr lang="ru-RU" sz="1600" b="1" dirty="0" smtClean="0">
                <a:solidFill>
                  <a:srgbClr val="FFC000"/>
                </a:solidFill>
              </a:rPr>
              <a:t/>
            </a:r>
            <a:br>
              <a:rPr lang="ru-RU" sz="1600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Р.Р.  Написание статьи для газеты на актуальную тему.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96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FFC000"/>
                </a:solidFill>
              </a:rPr>
              <a:t> Пройди  </a:t>
            </a:r>
            <a:r>
              <a:rPr lang="ru-RU" sz="3600" dirty="0" smtClean="0">
                <a:solidFill>
                  <a:srgbClr val="FFC000"/>
                </a:solidFill>
              </a:rPr>
              <a:t>по ссылке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hlinkClick r:id="rId3"/>
              </a:rPr>
              <a:t>http://www.soloby.ru/</a:t>
            </a:r>
            <a:endParaRPr lang="ru-RU" sz="36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rgbClr val="FFC000"/>
                </a:solidFill>
              </a:rPr>
              <a:t>и прочитай  статью известного учёного-физика, академика Н.Семёнова.</a:t>
            </a:r>
          </a:p>
          <a:p>
            <a:pPr lvl="0"/>
            <a:endParaRPr lang="ru-RU" sz="2800" dirty="0" smtClean="0">
              <a:solidFill>
                <a:srgbClr val="FFC000"/>
              </a:solidFill>
            </a:endParaRPr>
          </a:p>
          <a:p>
            <a:pPr lvl="0"/>
            <a:endParaRPr lang="ru-RU" sz="2800" dirty="0" smtClean="0">
              <a:solidFill>
                <a:srgbClr val="FFC000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- Какую проблему поднимает автор в данном тексте?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В какой части текста она сформулирована?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Определи авторскую позицию. </a:t>
            </a: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</a:t>
            </a:r>
          </a:p>
          <a:p>
            <a:pPr lvl="0"/>
            <a:endParaRPr lang="ru-RU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0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1"/>
            <a:ext cx="849694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C000"/>
                </a:solidFill>
              </a:rPr>
              <a:t>Теперь ты можешь попытаться создать собственную статью для школьной газеты. Остается лишь вопрос: о чём?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	В жизни каждого человека время от времени возникают проблемы, требующие решения. Думаю, что проблемы, обозначенные на следующем слайде, являются актуальными для твоего возраста.</a:t>
            </a: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1"/>
            <a:ext cx="84969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</a:rPr>
              <a:t>Какая из данных проблем важна для тебя? Объясни свой выбор.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ru-RU" sz="3200" dirty="0" smtClean="0">
                <a:solidFill>
                  <a:srgbClr val="FFC000"/>
                </a:solidFill>
              </a:rPr>
              <a:t> </a:t>
            </a:r>
            <a:r>
              <a:rPr lang="ru-RU" sz="3200" i="1" dirty="0" smtClean="0">
                <a:solidFill>
                  <a:srgbClr val="FFC000"/>
                </a:solidFill>
              </a:rPr>
              <a:t>Примерные темы:</a:t>
            </a:r>
            <a:endParaRPr lang="ru-RU" sz="3200" dirty="0" smtClean="0">
              <a:solidFill>
                <a:srgbClr val="FFC000"/>
              </a:solidFill>
            </a:endParaRPr>
          </a:p>
          <a:p>
            <a:r>
              <a:rPr lang="ru-RU" sz="3200" dirty="0" smtClean="0">
                <a:solidFill>
                  <a:srgbClr val="FFC000"/>
                </a:solidFill>
              </a:rPr>
              <a:t>1. Вреден ли компьютер для школьника?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2. Нужно ли в наши дни читать?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3. Важен ли спорт в твоей жизни?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4. Всегда ли тебя понимают родители?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5. Обязательно ли выполнять домашнее задание?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6. Нужно ли знать, кем я буду?</a:t>
            </a:r>
          </a:p>
          <a:p>
            <a:endParaRPr lang="ru-RU" sz="32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410766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692696"/>
            <a:ext cx="84969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Помни! </a:t>
            </a:r>
          </a:p>
          <a:p>
            <a:pPr algn="ctr"/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Текст </a:t>
            </a:r>
            <a:r>
              <a:rPr lang="ru-RU" sz="3600" b="1" dirty="0" smtClean="0">
                <a:solidFill>
                  <a:srgbClr val="FFC000"/>
                </a:solidFill>
              </a:rPr>
              <a:t>статьи: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1. Зачин (важный вопрос)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2. Центральная часть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3. Концовка</a:t>
            </a:r>
            <a:endParaRPr lang="ru-RU" sz="3600" dirty="0" smtClean="0">
              <a:solidFill>
                <a:srgbClr val="FFC000"/>
              </a:solidFill>
            </a:endParaRP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243408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98072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C000"/>
                </a:solidFill>
              </a:rPr>
              <a:t>Выбери одну </a:t>
            </a:r>
            <a:r>
              <a:rPr lang="ru-RU" sz="3600" smtClean="0">
                <a:solidFill>
                  <a:srgbClr val="FFC000"/>
                </a:solidFill>
              </a:rPr>
              <a:t>из </a:t>
            </a:r>
            <a:r>
              <a:rPr lang="ru-RU" sz="3600" smtClean="0">
                <a:solidFill>
                  <a:srgbClr val="FFC000"/>
                </a:solidFill>
              </a:rPr>
              <a:t>предложенных тем </a:t>
            </a:r>
            <a:r>
              <a:rPr lang="ru-RU" sz="3600" dirty="0" smtClean="0">
                <a:solidFill>
                  <a:srgbClr val="FFC000"/>
                </a:solidFill>
              </a:rPr>
              <a:t>и  напиши небольшую статью. Вышли статью мне по адресу:</a:t>
            </a:r>
          </a:p>
          <a:p>
            <a:pPr lvl="0" algn="ctr"/>
            <a:endParaRPr lang="ru-RU" sz="3600" i="1" dirty="0" smtClean="0">
              <a:solidFill>
                <a:srgbClr val="FFC000"/>
              </a:solidFill>
            </a:endParaRPr>
          </a:p>
          <a:p>
            <a:pPr lvl="0" algn="ctr"/>
            <a:r>
              <a:rPr lang="en-US" sz="3600" i="1" dirty="0" smtClean="0">
                <a:solidFill>
                  <a:schemeClr val="bg1"/>
                </a:solidFill>
              </a:rPr>
              <a:t>galiyam70@mail.ru</a:t>
            </a:r>
            <a:endParaRPr lang="ru-RU" sz="3600" i="1" dirty="0" smtClean="0">
              <a:solidFill>
                <a:schemeClr val="bg1"/>
              </a:solidFill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(</a:t>
            </a:r>
            <a:r>
              <a:rPr lang="ru-RU" sz="3600" dirty="0" err="1" smtClean="0">
                <a:solidFill>
                  <a:schemeClr val="bg1"/>
                </a:solidFill>
              </a:rPr>
              <a:t>Галия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Салиховна</a:t>
            </a:r>
            <a:r>
              <a:rPr lang="ru-RU" sz="3600" dirty="0" smtClean="0">
                <a:solidFill>
                  <a:schemeClr val="bg1"/>
                </a:solidFill>
              </a:rPr>
              <a:t>)</a:t>
            </a:r>
          </a:p>
          <a:p>
            <a:pPr lvl="0" algn="ctr"/>
            <a:endParaRPr lang="ru-RU" sz="36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883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115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9Б Русский язык  11.04.2020  Р.Р.  Написание статьи для газеты на актуальную тему.</vt:lpstr>
      <vt:lpstr>Слайд 2</vt:lpstr>
      <vt:lpstr>Слайд 3</vt:lpstr>
      <vt:lpstr>Слайд 4</vt:lpstr>
      <vt:lpstr>Слайд 5</vt:lpstr>
      <vt:lpstr>Слайд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Односоставные предложения. Повторение.</dc:title>
  <dc:creator>Сания</dc:creator>
  <cp:lastModifiedBy>IT</cp:lastModifiedBy>
  <cp:revision>25</cp:revision>
  <dcterms:created xsi:type="dcterms:W3CDTF">2015-02-01T12:46:05Z</dcterms:created>
  <dcterms:modified xsi:type="dcterms:W3CDTF">2020-03-31T21:19:34Z</dcterms:modified>
</cp:coreProperties>
</file>