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63" r:id="rId5"/>
    <p:sldId id="272" r:id="rId6"/>
    <p:sldId id="264" r:id="rId7"/>
    <p:sldId id="276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0350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530305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49049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832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413464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844362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148932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84219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963204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356144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977730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57E7F-3685-4DC3-A83B-A040051C23F0}" type="datetimeFigureOut">
              <a:rPr lang="ru-RU" smtClean="0"/>
              <a:pPr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9D036-B28C-4369-A7E8-185A0CA507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74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43815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3888432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FFC000"/>
                </a:solidFill>
              </a:rPr>
              <a:t>7А Русский </a:t>
            </a:r>
            <a:r>
              <a:rPr lang="ru-RU" sz="1600" b="1" smtClean="0">
                <a:solidFill>
                  <a:srgbClr val="FFC000"/>
                </a:solidFill>
              </a:rPr>
              <a:t>язык  </a:t>
            </a:r>
            <a:r>
              <a:rPr lang="ru-RU" sz="1600" b="1" smtClean="0">
                <a:solidFill>
                  <a:srgbClr val="FFC000"/>
                </a:solidFill>
              </a:rPr>
              <a:t>07.04.2020</a:t>
            </a:r>
            <a:r>
              <a:rPr lang="ru-RU" sz="1600" b="1" dirty="0" smtClean="0">
                <a:solidFill>
                  <a:srgbClr val="FFC000"/>
                </a:solidFill>
              </a:rPr>
              <a:t/>
            </a:r>
            <a:br>
              <a:rPr lang="ru-RU" sz="1600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/>
            </a:r>
            <a:br>
              <a:rPr lang="ru-RU" b="1" dirty="0" smtClean="0">
                <a:solidFill>
                  <a:srgbClr val="FFC000"/>
                </a:solidFill>
              </a:rPr>
            </a:br>
            <a:r>
              <a:rPr lang="ru-RU" b="1" dirty="0" smtClean="0">
                <a:solidFill>
                  <a:srgbClr val="FFC000"/>
                </a:solidFill>
              </a:rPr>
              <a:t>Запятая между простыми предложениями в союзном сложном предложении.</a:t>
            </a:r>
            <a:endParaRPr lang="ru-RU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653136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>Запомни условные обозначения: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ПП – простое предложение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Союзное СП – союзное сложное предложение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960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19075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56895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>
              <a:buAutoNum type="arabicPeriod"/>
            </a:pPr>
            <a:r>
              <a:rPr lang="ru-RU" sz="2800" i="1" dirty="0" smtClean="0">
                <a:solidFill>
                  <a:srgbClr val="FFC000"/>
                </a:solidFill>
              </a:rPr>
              <a:t>Спиши текст, вставляя пропущенные буквы.</a:t>
            </a:r>
          </a:p>
          <a:p>
            <a:pPr algn="just"/>
            <a:r>
              <a:rPr lang="ru-RU" sz="3600" i="1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Пр…шла весна, и под лучами яркого солнца </a:t>
            </a:r>
            <a:r>
              <a:rPr lang="ru-RU" sz="2800" dirty="0" err="1" smtClean="0">
                <a:solidFill>
                  <a:schemeClr val="bg1"/>
                </a:solidFill>
              </a:rPr>
              <a:t>ра</a:t>
            </a:r>
            <a:r>
              <a:rPr lang="ru-RU" sz="2800" dirty="0" smtClean="0">
                <a:solidFill>
                  <a:schemeClr val="bg1"/>
                </a:solidFill>
              </a:rPr>
              <a:t>…таял снег. Хлынули в…</a:t>
            </a:r>
            <a:r>
              <a:rPr lang="ru-RU" sz="2800" dirty="0" err="1" smtClean="0">
                <a:solidFill>
                  <a:schemeClr val="bg1"/>
                </a:solidFill>
              </a:rPr>
              <a:t>селые</a:t>
            </a:r>
            <a:r>
              <a:rPr lang="ru-RU" sz="2800" dirty="0" smtClean="0">
                <a:solidFill>
                  <a:schemeClr val="bg1"/>
                </a:solidFill>
              </a:rPr>
              <a:t> ручьи и </a:t>
            </a:r>
            <a:r>
              <a:rPr lang="ru-RU" sz="2800" dirty="0" err="1" smtClean="0">
                <a:solidFill>
                  <a:schemeClr val="bg1"/>
                </a:solidFill>
              </a:rPr>
              <a:t>взл</a:t>
            </a:r>
            <a:r>
              <a:rPr lang="ru-RU" sz="2800" dirty="0" smtClean="0">
                <a:solidFill>
                  <a:schemeClr val="bg1"/>
                </a:solidFill>
              </a:rPr>
              <a:t>…</a:t>
            </a:r>
            <a:r>
              <a:rPr lang="ru-RU" sz="2800" dirty="0" err="1" smtClean="0">
                <a:solidFill>
                  <a:schemeClr val="bg1"/>
                </a:solidFill>
              </a:rPr>
              <a:t>мали</a:t>
            </a:r>
            <a:r>
              <a:rPr lang="ru-RU" sz="2800" dirty="0" smtClean="0">
                <a:solidFill>
                  <a:schemeClr val="bg1"/>
                </a:solidFill>
              </a:rPr>
              <a:t> лед на тихой речке. Верба затор…пилась и выпустила множество </a:t>
            </a:r>
            <a:r>
              <a:rPr lang="ru-RU" sz="2800" dirty="0" err="1" smtClean="0">
                <a:solidFill>
                  <a:schemeClr val="bg1"/>
                </a:solidFill>
              </a:rPr>
              <a:t>пуш</a:t>
            </a:r>
            <a:r>
              <a:rPr lang="ru-RU" sz="2800" dirty="0" smtClean="0">
                <a:solidFill>
                  <a:schemeClr val="bg1"/>
                </a:solidFill>
              </a:rPr>
              <a:t>…</a:t>
            </a:r>
            <a:r>
              <a:rPr lang="ru-RU" sz="2800" dirty="0" err="1" smtClean="0">
                <a:solidFill>
                  <a:schemeClr val="bg1"/>
                </a:solidFill>
              </a:rPr>
              <a:t>стых</a:t>
            </a:r>
            <a:r>
              <a:rPr lang="ru-RU" sz="2800" dirty="0" smtClean="0">
                <a:solidFill>
                  <a:schemeClr val="bg1"/>
                </a:solidFill>
              </a:rPr>
              <a:t> почек. На пригорке по…вились первые подснежники, потому что они </a:t>
            </a:r>
            <a:r>
              <a:rPr lang="ru-RU" sz="2800" dirty="0" err="1" smtClean="0">
                <a:solidFill>
                  <a:schemeClr val="bg1"/>
                </a:solidFill>
              </a:rPr>
              <a:t>почу</a:t>
            </a:r>
            <a:r>
              <a:rPr lang="ru-RU" sz="2800" dirty="0" smtClean="0">
                <a:solidFill>
                  <a:schemeClr val="bg1"/>
                </a:solidFill>
              </a:rPr>
              <a:t>…</a:t>
            </a:r>
            <a:r>
              <a:rPr lang="ru-RU" sz="2800" dirty="0" err="1" smtClean="0">
                <a:solidFill>
                  <a:schemeClr val="bg1"/>
                </a:solidFill>
              </a:rPr>
              <a:t>ствовали</a:t>
            </a:r>
            <a:r>
              <a:rPr lang="ru-RU" sz="2800" dirty="0" smtClean="0">
                <a:solidFill>
                  <a:schemeClr val="bg1"/>
                </a:solidFill>
              </a:rPr>
              <a:t> пробуждение </a:t>
            </a:r>
            <a:r>
              <a:rPr lang="ru-RU" sz="2800" dirty="0" err="1" smtClean="0">
                <a:solidFill>
                  <a:schemeClr val="bg1"/>
                </a:solidFill>
              </a:rPr>
              <a:t>пр...роды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ru-RU" sz="2800" i="1" dirty="0" smtClean="0">
                <a:solidFill>
                  <a:srgbClr val="FFC000"/>
                </a:solidFill>
              </a:rPr>
              <a:t>2. Выдели грамматическую основу в каждом предложении. </a:t>
            </a:r>
          </a:p>
          <a:p>
            <a:pPr algn="just"/>
            <a:r>
              <a:rPr lang="ru-RU" sz="2800" i="1" dirty="0" smtClean="0">
                <a:solidFill>
                  <a:srgbClr val="FFC000"/>
                </a:solidFill>
              </a:rPr>
              <a:t>3. Какие союзы стоят на границе ПП в составе союзного СП? Обведи эти союзы.</a:t>
            </a:r>
          </a:p>
          <a:p>
            <a:pPr algn="just"/>
            <a:r>
              <a:rPr lang="ru-RU" sz="2800" i="1" dirty="0" smtClean="0">
                <a:solidFill>
                  <a:srgbClr val="FFC000"/>
                </a:solidFill>
              </a:rPr>
              <a:t>4. Обрати внимание, в каких предложениях стоят запятые.</a:t>
            </a:r>
            <a:endParaRPr lang="ru-RU" sz="32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9282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19075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548680"/>
            <a:ext cx="77048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i="1" dirty="0" smtClean="0">
                <a:solidFill>
                  <a:schemeClr val="bg1"/>
                </a:solidFill>
              </a:rPr>
              <a:t>Открой свой учебник и прочитай правило – стр.151</a:t>
            </a:r>
          </a:p>
          <a:p>
            <a:pPr lvl="0"/>
            <a:endParaRPr lang="ru-RU" sz="3200" i="1" dirty="0" smtClean="0">
              <a:solidFill>
                <a:schemeClr val="bg1"/>
              </a:solidFill>
            </a:endParaRPr>
          </a:p>
          <a:p>
            <a:pPr lvl="0"/>
            <a:r>
              <a:rPr lang="ru-RU" sz="3200" i="1" dirty="0" smtClean="0">
                <a:solidFill>
                  <a:schemeClr val="bg1"/>
                </a:solidFill>
              </a:rPr>
              <a:t>Вернись к записанному тексту и ответь на вопрос:</a:t>
            </a:r>
          </a:p>
          <a:p>
            <a:pPr lvl="0"/>
            <a:r>
              <a:rPr lang="ru-RU" sz="3200" i="1" dirty="0" smtClean="0">
                <a:solidFill>
                  <a:schemeClr val="bg1"/>
                </a:solidFill>
              </a:rPr>
              <a:t>- Что соединяет союз И в предложениях №№ 1 и 2?</a:t>
            </a:r>
          </a:p>
          <a:p>
            <a:pPr lvl="0"/>
            <a:endParaRPr lang="ru-RU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68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86044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dirty="0" smtClean="0">
                <a:solidFill>
                  <a:srgbClr val="FFC000"/>
                </a:solidFill>
              </a:rPr>
              <a:t>Вспомни, что ты знаешь о сочинительных и подчинительных союзах (стр.149). Составь кластер в дополнительной тетради-шпаргалке.</a:t>
            </a:r>
          </a:p>
          <a:p>
            <a:pPr lvl="0" algn="just"/>
            <a:endParaRPr lang="ru-RU" sz="3600" dirty="0" smtClean="0">
              <a:solidFill>
                <a:srgbClr val="FFC000"/>
              </a:solidFill>
            </a:endParaRPr>
          </a:p>
          <a:p>
            <a:pPr lvl="0" algn="just"/>
            <a:endParaRPr lang="ru-RU" sz="3600" dirty="0" smtClean="0">
              <a:solidFill>
                <a:srgbClr val="FFC000"/>
              </a:solidFill>
            </a:endParaRPr>
          </a:p>
          <a:p>
            <a:pPr lvl="0" algn="just"/>
            <a:r>
              <a:rPr lang="ru-RU" sz="3600" dirty="0" smtClean="0">
                <a:solidFill>
                  <a:srgbClr val="FFC000"/>
                </a:solidFill>
              </a:rPr>
              <a:t> </a:t>
            </a:r>
            <a:endParaRPr lang="ru-RU" sz="3600" dirty="0">
              <a:solidFill>
                <a:srgbClr val="FFC000"/>
              </a:solidFill>
            </a:endParaRPr>
          </a:p>
          <a:p>
            <a:r>
              <a:rPr lang="ru-RU" sz="3600" b="1" i="1" dirty="0">
                <a:solidFill>
                  <a:schemeClr val="bg1"/>
                </a:solidFill>
              </a:rPr>
              <a:t> </a:t>
            </a:r>
            <a:r>
              <a:rPr lang="ru-RU" sz="3600" b="1" i="1" dirty="0" smtClean="0">
                <a:solidFill>
                  <a:schemeClr val="bg1"/>
                </a:solidFill>
              </a:rPr>
              <a:t> </a:t>
            </a:r>
            <a:endParaRPr lang="ru-RU" sz="3600" i="1" dirty="0">
              <a:solidFill>
                <a:schemeClr val="bg1"/>
              </a:solidFill>
            </a:endParaRPr>
          </a:p>
          <a:p>
            <a:pPr lvl="0"/>
            <a:r>
              <a:rPr lang="ru-RU" sz="3600" i="1" dirty="0" smtClean="0">
                <a:solidFill>
                  <a:schemeClr val="bg1"/>
                </a:solidFill>
              </a:rPr>
              <a:t> </a:t>
            </a:r>
            <a:endParaRPr lang="ru-RU" sz="3600" i="1" dirty="0">
              <a:solidFill>
                <a:schemeClr val="bg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83968" y="2708920"/>
            <a:ext cx="180020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3419872" y="3429000"/>
            <a:ext cx="151216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2483768" y="3861048"/>
            <a:ext cx="165618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5580112" y="3429000"/>
            <a:ext cx="122413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6084168" y="3933056"/>
            <a:ext cx="1800200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7524328" y="4509120"/>
            <a:ext cx="21602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23" idx="0"/>
          </p:cNvCxnSpPr>
          <p:nvPr/>
        </p:nvCxnSpPr>
        <p:spPr>
          <a:xfrm>
            <a:off x="3563888" y="4437112"/>
            <a:ext cx="39604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6084168" y="4437112"/>
            <a:ext cx="50405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267744" y="4437112"/>
            <a:ext cx="57606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1259632" y="5085184"/>
            <a:ext cx="165618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131840" y="5157192"/>
            <a:ext cx="165618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076056" y="5157192"/>
            <a:ext cx="165618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092280" y="5229200"/>
            <a:ext cx="1656184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691680" y="5949280"/>
            <a:ext cx="280831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580112" y="5949280"/>
            <a:ext cx="2880320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>
            <a:endCxn id="36" idx="0"/>
          </p:cNvCxnSpPr>
          <p:nvPr/>
        </p:nvCxnSpPr>
        <p:spPr>
          <a:xfrm flipH="1">
            <a:off x="3095836" y="4509120"/>
            <a:ext cx="36004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37" idx="0"/>
          </p:cNvCxnSpPr>
          <p:nvPr/>
        </p:nvCxnSpPr>
        <p:spPr>
          <a:xfrm>
            <a:off x="7020272" y="4509120"/>
            <a:ext cx="0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3419872" y="5733256"/>
            <a:ext cx="21602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2051720" y="5661248"/>
            <a:ext cx="50405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7524328" y="5805264"/>
            <a:ext cx="72008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228184" y="573325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59003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19075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2106864"/>
            <a:ext cx="784887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solidFill>
                  <a:srgbClr val="FFC000"/>
                </a:solidFill>
              </a:rPr>
              <a:t>Из упр.365 выпиши подчинительные союзы в свою дополнительную тетрадь-шпаргалку. (</a:t>
            </a:r>
            <a:r>
              <a:rPr lang="ru-RU" sz="2000" i="1" dirty="0" smtClean="0">
                <a:solidFill>
                  <a:srgbClr val="FFC000"/>
                </a:solidFill>
              </a:rPr>
              <a:t>эти союзы выделены в учебнике курсивом)</a:t>
            </a:r>
            <a:endParaRPr lang="ru-RU" sz="3200" dirty="0" smtClean="0">
              <a:solidFill>
                <a:srgbClr val="FFC000"/>
              </a:solidFill>
            </a:endParaRPr>
          </a:p>
          <a:p>
            <a:r>
              <a:rPr lang="ru-RU" sz="3200" b="1" i="1" dirty="0" smtClean="0">
                <a:solidFill>
                  <a:schemeClr val="bg1"/>
                </a:solidFill>
              </a:rPr>
              <a:t>  </a:t>
            </a:r>
            <a:endParaRPr lang="ru-RU" sz="3200" i="1" dirty="0" smtClean="0">
              <a:solidFill>
                <a:schemeClr val="bg1"/>
              </a:solidFill>
            </a:endParaRPr>
          </a:p>
          <a:p>
            <a:pPr lvl="0"/>
            <a:endParaRPr lang="ru-RU" i="1" dirty="0" smtClean="0">
              <a:solidFill>
                <a:schemeClr val="bg1"/>
              </a:solidFill>
            </a:endParaRPr>
          </a:p>
          <a:p>
            <a:pPr lvl="0"/>
            <a:r>
              <a:rPr lang="ru-RU" i="1" dirty="0" smtClean="0">
                <a:solidFill>
                  <a:schemeClr val="bg1"/>
                </a:solidFill>
              </a:rPr>
              <a:t> 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4547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410766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4969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rgbClr val="FFC000"/>
                </a:solidFill>
              </a:rPr>
              <a:t>Выполни упр.365 письменно.</a:t>
            </a:r>
          </a:p>
          <a:p>
            <a:pPr lvl="0" algn="ctr"/>
            <a:endParaRPr lang="ru-RU" sz="3600" dirty="0" smtClean="0">
              <a:solidFill>
                <a:srgbClr val="FFC000"/>
              </a:solidFill>
            </a:endParaRPr>
          </a:p>
          <a:p>
            <a:pPr lvl="0" algn="just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Запомни: запятая ставится перед союзами!</a:t>
            </a:r>
          </a:p>
          <a:p>
            <a:pPr lvl="0" algn="just"/>
            <a:endParaRPr lang="ru-RU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lvl="0" algn="just"/>
            <a:r>
              <a:rPr lang="ru-RU" sz="2800" dirty="0" smtClean="0">
                <a:solidFill>
                  <a:srgbClr val="FFC000"/>
                </a:solidFill>
              </a:rPr>
              <a:t>Подчеркни основы предложений, соединённых подчинительными союзами. </a:t>
            </a:r>
          </a:p>
          <a:p>
            <a:pPr lvl="0" algn="just"/>
            <a:endParaRPr lang="ru-RU" sz="2800" dirty="0" smtClean="0">
              <a:solidFill>
                <a:srgbClr val="FFC000"/>
              </a:solidFill>
            </a:endParaRPr>
          </a:p>
          <a:p>
            <a:pPr lvl="0" algn="just"/>
            <a:r>
              <a:rPr lang="ru-RU" sz="2800" dirty="0" smtClean="0">
                <a:solidFill>
                  <a:srgbClr val="FFC000"/>
                </a:solidFill>
              </a:rPr>
              <a:t>Построй схему предложений №№ 1 и 5. </a:t>
            </a:r>
          </a:p>
          <a:p>
            <a:pPr lvl="0" algn="just"/>
            <a:endParaRPr lang="ru-RU" sz="2800" dirty="0" smtClean="0">
              <a:solidFill>
                <a:srgbClr val="FFC000"/>
              </a:solidFill>
            </a:endParaRPr>
          </a:p>
          <a:p>
            <a:pPr lvl="0" algn="just"/>
            <a:r>
              <a:rPr lang="ru-RU" sz="2800" dirty="0" smtClean="0">
                <a:solidFill>
                  <a:srgbClr val="FFC000"/>
                </a:solidFill>
              </a:rPr>
              <a:t>Есть ли в тексте сочинительные союзы? Если да, то обведи их кружочком. </a:t>
            </a:r>
          </a:p>
          <a:p>
            <a:pPr lvl="0" algn="just"/>
            <a:endParaRPr lang="ru-RU" sz="2800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9406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43408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srgbClr val="FFC000"/>
                </a:solidFill>
              </a:rPr>
              <a:t>Составь предложения по схемам и запиши их:</a:t>
            </a:r>
          </a:p>
          <a:p>
            <a:pPr lvl="0"/>
            <a:endParaRPr lang="ru-RU" sz="3600" dirty="0" smtClean="0">
              <a:solidFill>
                <a:srgbClr val="FFC000"/>
              </a:solidFill>
            </a:endParaRP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       [-=], и [=-]</a:t>
            </a:r>
          </a:p>
          <a:p>
            <a:pPr lvl="0"/>
            <a:endParaRPr lang="ru-RU" sz="2800" dirty="0" smtClean="0">
              <a:solidFill>
                <a:schemeClr val="bg1"/>
              </a:solidFill>
            </a:endParaRP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       [-=], (потому что …)</a:t>
            </a:r>
          </a:p>
          <a:p>
            <a:pPr lvl="0"/>
            <a:endParaRPr lang="ru-RU" sz="2800" dirty="0" smtClean="0">
              <a:solidFill>
                <a:schemeClr val="bg1"/>
              </a:solidFill>
            </a:endParaRP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       (когда -=) [-=,= и =]</a:t>
            </a:r>
          </a:p>
          <a:p>
            <a:pPr lvl="0"/>
            <a:endParaRPr lang="ru-RU" sz="2800" dirty="0" smtClean="0">
              <a:solidFill>
                <a:schemeClr val="bg1"/>
              </a:solidFill>
            </a:endParaRP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       [-=],(если…)</a:t>
            </a:r>
          </a:p>
          <a:p>
            <a:pPr lvl="0"/>
            <a:endParaRPr lang="ru-RU" sz="2800" dirty="0" smtClean="0">
              <a:solidFill>
                <a:schemeClr val="bg1"/>
              </a:solidFill>
            </a:endParaRPr>
          </a:p>
          <a:p>
            <a:pPr lvl="0"/>
            <a:r>
              <a:rPr lang="ru-RU" sz="2800" dirty="0" smtClean="0">
                <a:solidFill>
                  <a:schemeClr val="bg1"/>
                </a:solidFill>
              </a:rPr>
              <a:t>        (пока -=),[-=]</a:t>
            </a:r>
            <a:endParaRPr lang="ru-RU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0008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ания\Desktop\шаблон п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19075"/>
            <a:ext cx="9753600" cy="729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980728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solidFill>
                  <a:srgbClr val="FFC000"/>
                </a:solidFill>
              </a:rPr>
              <a:t>Записанные предложения вышли учителю</a:t>
            </a:r>
          </a:p>
          <a:p>
            <a:pPr lvl="0" algn="ctr"/>
            <a:endParaRPr lang="ru-RU" sz="3600" i="1" dirty="0" smtClean="0">
              <a:solidFill>
                <a:srgbClr val="FFC000"/>
              </a:solidFill>
            </a:endParaRPr>
          </a:p>
          <a:p>
            <a:pPr lvl="0" algn="ctr"/>
            <a:r>
              <a:rPr lang="en-US" sz="3600" i="1" dirty="0" smtClean="0">
                <a:solidFill>
                  <a:schemeClr val="bg1"/>
                </a:solidFill>
              </a:rPr>
              <a:t>galiyam70@mail.ru</a:t>
            </a:r>
            <a:endParaRPr lang="ru-RU" sz="3600" i="1" dirty="0" smtClean="0">
              <a:solidFill>
                <a:schemeClr val="bg1"/>
              </a:solidFill>
            </a:endParaRPr>
          </a:p>
          <a:p>
            <a:pPr lvl="0" algn="ctr"/>
            <a:endParaRPr lang="ru-RU" sz="3600" i="1" dirty="0" smtClean="0">
              <a:solidFill>
                <a:srgbClr val="FFC000"/>
              </a:solidFill>
            </a:endParaRPr>
          </a:p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(</a:t>
            </a:r>
            <a:r>
              <a:rPr lang="ru-RU" sz="3600" dirty="0" err="1" smtClean="0">
                <a:solidFill>
                  <a:schemeClr val="bg1"/>
                </a:solidFill>
              </a:rPr>
              <a:t>Галия</a:t>
            </a:r>
            <a:r>
              <a:rPr lang="ru-RU" sz="3600" dirty="0" smtClean="0">
                <a:solidFill>
                  <a:schemeClr val="bg1"/>
                </a:solidFill>
              </a:rPr>
              <a:t> </a:t>
            </a:r>
            <a:r>
              <a:rPr lang="ru-RU" sz="3600" dirty="0" err="1" smtClean="0">
                <a:solidFill>
                  <a:schemeClr val="bg1"/>
                </a:solidFill>
              </a:rPr>
              <a:t>Салиховна</a:t>
            </a:r>
            <a:r>
              <a:rPr lang="ru-RU" sz="3600" dirty="0" smtClean="0">
                <a:solidFill>
                  <a:schemeClr val="bg1"/>
                </a:solidFill>
              </a:rPr>
              <a:t>)</a:t>
            </a:r>
          </a:p>
          <a:p>
            <a:pPr lvl="0" algn="ctr"/>
            <a:endParaRPr lang="ru-RU" sz="36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8883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263</Words>
  <Application>Microsoft Office PowerPoint</Application>
  <PresentationFormat>Экран (4:3)</PresentationFormat>
  <Paragraphs>48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7А Русский язык  07.04.2020  Запятая между простыми предложениями в союзном сложном предложении.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Односоставные предложения. Повторение.</dc:title>
  <dc:creator>Сания</dc:creator>
  <cp:lastModifiedBy>IT</cp:lastModifiedBy>
  <cp:revision>20</cp:revision>
  <dcterms:created xsi:type="dcterms:W3CDTF">2015-02-01T12:46:05Z</dcterms:created>
  <dcterms:modified xsi:type="dcterms:W3CDTF">2020-03-31T18:21:16Z</dcterms:modified>
</cp:coreProperties>
</file>