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802" y="2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бюджетное дошкольное образовательное учреждение  «Детский сад </a:t>
            </a:r>
            <a:r>
              <a:rPr lang="ru-RU" altLang="ru-RU" dirty="0" smtClean="0">
                <a:latin typeface="Georgia" panose="02040502050405020303" pitchFamily="18" charset="0"/>
              </a:rPr>
              <a:t>№2 «</a:t>
            </a:r>
            <a:r>
              <a:rPr lang="ru-RU" altLang="ru-RU" dirty="0" err="1" smtClean="0">
                <a:latin typeface="Georgia" panose="02040502050405020303" pitchFamily="18" charset="0"/>
              </a:rPr>
              <a:t>Алсу</a:t>
            </a:r>
            <a:r>
              <a:rPr lang="ru-RU" altLang="ru-RU" dirty="0" smtClean="0">
                <a:latin typeface="Georgia" panose="02040502050405020303" pitchFamily="18" charset="0"/>
              </a:rPr>
              <a:t>» г. Набережные Челны</a:t>
            </a:r>
            <a:endParaRPr lang="ru-RU" altLang="ru-RU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4320480" cy="22006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4357694"/>
            <a:ext cx="3929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00012" algn="just">
              <a:defRPr/>
            </a:pPr>
            <a:r>
              <a:rPr lang="ru-RU" b="1" i="1" dirty="0" smtClean="0">
                <a:solidFill>
                  <a:srgbClr val="1D2C5A"/>
                </a:solidFill>
              </a:rPr>
              <a:t>Разработана на основе материалов  </a:t>
            </a:r>
            <a:r>
              <a:rPr lang="ru-RU" b="1" i="1" dirty="0" err="1" smtClean="0">
                <a:solidFill>
                  <a:srgbClr val="1D2C5A"/>
                </a:solidFill>
              </a:rPr>
              <a:t>Минпросвещения</a:t>
            </a:r>
            <a:r>
              <a:rPr lang="ru-RU" b="1" i="1" dirty="0" smtClean="0">
                <a:solidFill>
                  <a:srgbClr val="1D2C5A"/>
                </a:solidFill>
              </a:rPr>
              <a:t> России и лаборатории дошкольного  образования Института возрастной  физиологии Российской академии  образования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714480" y="357166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dszhelan.odes.obr55.ru/files/2023/04/xgXctmrLaB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643182"/>
            <a:ext cx="6143668" cy="3922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372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Родители - это первые педагоги </vt:lpstr>
      <vt:lpstr>Слайд 8</vt:lpstr>
      <vt:lpstr>Слайд 9</vt:lpstr>
      <vt:lpstr>ЕДИНОЕ ОБРАЗОВАТЕЛЬНОЕ ПРОСТРАНСТВО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2023-02-22T14:53:18Z</dcterms:created>
  <dcterms:modified xsi:type="dcterms:W3CDTF">2023-11-24T11:15:56Z</dcterms:modified>
</cp:coreProperties>
</file>