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046" y="83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53.35938" units="1/cm"/>
          <inkml:channelProperty channel="Y" name="resolution" value="53.33333" units="1/cm"/>
        </inkml:channelProperties>
      </inkml:inkSource>
      <inkml:timestamp xml:id="ts0" timeString="2024-09-11T07:11:55.19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CBDCEA0C-56E3-4786-93F8-53A2316DEF14}" emma:medium="tactile" emma:mode="ink">
          <msink:context xmlns:msink="http://schemas.microsoft.com/ink/2010/main" type="writingRegion" rotatedBoundingBox="10159,5174 10174,5174 10174,5189 10159,5189"/>
        </emma:interpretation>
      </emma:emma>
    </inkml:annotationXML>
    <inkml:traceGroup>
      <inkml:annotationXML>
        <emma:emma xmlns:emma="http://www.w3.org/2003/04/emma" version="1.0">
          <emma:interpretation id="{BB1A248F-3F20-4758-91C5-7647A706F77D}" emma:medium="tactile" emma:mode="ink">
            <msink:context xmlns:msink="http://schemas.microsoft.com/ink/2010/main" type="paragraph" rotatedBoundingBox="10159,5174 10174,5174 10174,5189 10159,51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2FAB792-11F7-4ED2-AB2B-47B66277703F}" emma:medium="tactile" emma:mode="ink">
              <msink:context xmlns:msink="http://schemas.microsoft.com/ink/2010/main" type="line" rotatedBoundingBox="10159,5174 10174,5174 10174,5189 10159,5189"/>
            </emma:interpretation>
          </emma:emma>
        </inkml:annotationXML>
        <inkml:traceGroup>
          <inkml:annotationXML>
            <emma:emma xmlns:emma="http://www.w3.org/2003/04/emma" version="1.0">
              <emma:interpretation id="{8ADEAFF5-8CEA-4A7A-8723-96FC0A479509}" emma:medium="tactile" emma:mode="ink">
                <msink:context xmlns:msink="http://schemas.microsoft.com/ink/2010/main" type="inkWord" rotatedBoundingBox="10159,5174 10174,5174 10174,5189 10159,5189"/>
              </emma:interpretation>
              <emma:one-of disjunction-type="recognition" id="oneOf0">
                <emma:interpretation id="interp0" emma:lang="ru-RU" emma:confidence="0">
                  <emma:literal>!</emma:literal>
                </emma:interpretation>
                <emma:interpretation id="interp1" emma:lang="ru-RU" emma:confidence="0">
                  <emma:literal>.</emma:literal>
                </emma:interpretation>
                <emma:interpretation id="interp2" emma:lang="ru-RU" emma:confidence="0">
                  <emma:literal>:</emma:literal>
                </emma:interpretation>
                <emma:interpretation id="interp3" emma:lang="ru-RU" emma:confidence="0">
                  <emma:literal>;</emma:literal>
                </emma:interpretation>
                <emma:interpretation id="interp4" emma:lang="ru-RU" emma:confidence="0">
                  <emma:literal>'</emma:literal>
                </emma:interpretation>
              </emma:one-of>
            </emma:emma>
          </inkml:annotationXML>
          <inkml:trace contextRef="#ctx0" brushRef="#br0">0 0</inkml:trace>
          <inkml:trace contextRef="#ctx0" brushRef="#br0" timeOffset="-1028.5096">0 0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41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5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457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5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49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82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041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10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63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888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912F2-E883-4128-8C5B-7BCDFC15DD42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C09C9-5B05-4650-A478-3C2DD7150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65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ксана\Desktop\работа\воспитатель года\IMG-20230203-WA00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2" t="22224" r="36449" b="40625"/>
          <a:stretch/>
        </p:blipFill>
        <p:spPr bwMode="auto">
          <a:xfrm>
            <a:off x="332656" y="1442610"/>
            <a:ext cx="2459566" cy="39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656" y="5577069"/>
            <a:ext cx="6336704" cy="1638182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такое ЛОГОРИТМИКА?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это система игр и упражнений, которая помогает детям преодолеть речевые нарушения. Комплекс задач основан на выполнении различных речевых упражнений с использованием слов, движений,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музыки. Поскольку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логопедическая ритмика способствует развитию общей моторики и речи, то, развивая двигательную активность,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для малышей помогает преодолевать речевые барьеры.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260648" y="350489"/>
            <a:ext cx="6192688" cy="858095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Муниципальное  бюджетное дошкольное образовательное учреждение «Детский сад комбинированного вида №17 «Лесная сказка»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город Набережные Челны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е данные 5"/>
              <p14:cNvContentPartPr/>
              <p14:nvPr/>
            </p14:nvContentPartPr>
            <p14:xfrm>
              <a:off x="3657440" y="2018077"/>
              <a:ext cx="360" cy="390"/>
            </p14:xfrm>
          </p:contentPart>
        </mc:Choice>
        <mc:Fallback xmlns="">
          <p:pic>
            <p:nvPicPr>
              <p:cNvPr id="6" name="Рукописные данные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45560" y="1850960"/>
                <a:ext cx="24120" cy="2412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Прямоугольник 7"/>
          <p:cNvSpPr/>
          <p:nvPr/>
        </p:nvSpPr>
        <p:spPr>
          <a:xfrm>
            <a:off x="3284984" y="1442610"/>
            <a:ext cx="338437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«ЛОГОША»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Руководитель кружка 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Мясунова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Оксана Александровна</a:t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Образование –высшее, профессиональное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Высшая квалификационная категория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Должность –воспитатель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Дополнительная платная образовательная услуга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для детей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3-4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Логоша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2656" y="6950144"/>
            <a:ext cx="6741368" cy="293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Программы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стимулирование речевых и познавательных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процессов развития ребёнка, овладение двигательными навыками, развитие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коммуникативных навыков в процессе общения с взрослым и сверстниками.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обучения:</a:t>
            </a:r>
          </a:p>
          <a:p>
            <a:pPr lvl="0">
              <a:spcBef>
                <a:spcPct val="20000"/>
              </a:spcBef>
            </a:pPr>
            <a:r>
              <a:rPr lang="ru-RU" sz="14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Образовательные задачи: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 формировать двигательные умения и навыки;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 развивать пространственные представления;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 развивать переключаемость и координацию движений;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развивать ритмическую выразительность;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 развивать воображение и ассоциативно-образное мышление;</a:t>
            </a:r>
          </a:p>
          <a:p>
            <a:pPr lvl="0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6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2846766"/>
            <a:ext cx="5812160" cy="59241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4736976"/>
            <a:ext cx="6120680" cy="360039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Классические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виды занятий по логопедической ритмике состоят из ходьбы разного темпа, дыхательных, речевых и танцевальных упражнений. В систему занятий включена технология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тауматроп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игрушка основанная на оптической иллюзии: при быстром вращении кружка с двумя рисунками, нанесёнными с разных сторон, они воспринимаются как один.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Веселая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как средство речевого развития дошкольников оказывает положительное влияние на состояние здоровья малышей, их сердечно-сосудистую, дыхательную,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речедвигательную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систему</a:t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Кружок проводится 1 раз в неделю во второй половине дня</a:t>
            </a:r>
            <a:r>
              <a:rPr lang="ru-RU" sz="1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4664" y="344488"/>
            <a:ext cx="6264696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Коррекционно-развивающие задачи: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развивать речевое дыхание;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развивать подвижность, переключаемость артикуляционного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аппарата;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развивать тонкие движения пальцев рук;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развивать фонематическое восприятие;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формировать и развивать слуховое, зрительное внимание и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память;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формировать грамматический строй и связную речь.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Воспитательные </a:t>
            </a:r>
            <a:r>
              <a:rPr lang="ru-RU" sz="1600" b="1" u="sng" dirty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задачи: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воспитывать и развивать чувство ритма, способность ощущать в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музыке, движениях ритмическую выразительность;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формировать способность восприятия музыкальных образов и умение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ритмично и выразительно двигаться в соответствии с данным образом;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 совершенствовать личностные качества, чувство коллективизма;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86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144</Words>
  <Application>Microsoft Office PowerPoint</Application>
  <PresentationFormat>Лист A4 (210x297 мм)</PresentationFormat>
  <Paragraphs>18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Что такое ЛОГОРИТМИКА? Логоритмика - это система игр и упражнений, которая помогает детям преодолеть речевые нарушения. Комплекс задач основан на выполнении различных речевых упражнений с использованием слов, движений, музыки. Поскольку логопедическая ритмика способствует развитию общей моторики и речи, то, развивая двигательную активность, логоритмика для малышей помогает преодолевать речевые барьеры. </vt:lpstr>
      <vt:lpstr>         Классические виды занятий по логопедической ритмике состоят из ходьбы разного темпа, дыхательных, речевых и танцевальных упражнений. В систему занятий включена технология тауматроп- игрушка основанная на оптической иллюзии: при быстром вращении кружка с двумя рисунками, нанесёнными с разных сторон, они воспринимаются как один. Веселая логоритмика как средство речевого развития дошкольников оказывает положительное влияние на состояние здоровья малышей, их сердечно-сосудистую, дыхательную, речедвигательную систему  Кружок проводится 1 раз в неделю во второй половине дня.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дошкольное образовательное учреждение Детский сад комбинированного вида №17 «Лесная сказка « город Набере   Что такое ЛОГОРИТМИКА? Логоритмика - это система игр и упражнений, которая помогает детям преодолеть речевые нарушения. Комплекс задач основан на выполнении различных речевых упражнений с использованием слов, движений, музыки. Такие физические упражнения тесно связаны с музыкальным тактом и речью. Педагоги отмечают, что логоритмика для детей является хорошим способом развить их в речевом плане, а также помочь приобрести музыкальный слух, освоить танцевальные движения. Поскольку логопедическая ритмика способствует развитию общей моторики и речи, то, развивая двигательную активность, логоритмика для малышей помогает преодолевать речевые барьеры.  Классические виды занятий по логопедической ритмике состоят из ходьбы разного темпа, дыхательных, речевых и танцевальных упражнений.     Веселая логоритмика как средство речевого развития дошкольников оказывает положительное влияние на состояние здоровья малышей, их сердечно-сосудистую, дыхательную, речедвигательную систему.</dc:title>
  <dc:creator>Оксана</dc:creator>
  <cp:lastModifiedBy>Оксана</cp:lastModifiedBy>
  <cp:revision>11</cp:revision>
  <cp:lastPrinted>2024-09-11T07:50:47Z</cp:lastPrinted>
  <dcterms:created xsi:type="dcterms:W3CDTF">2024-09-11T06:04:51Z</dcterms:created>
  <dcterms:modified xsi:type="dcterms:W3CDTF">2024-09-12T06:37:49Z</dcterms:modified>
</cp:coreProperties>
</file>