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1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C418E-DE51-47A1-891A-C97F44F5968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6204-A5D1-426F-9E1F-AC99C30FC09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273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85860" y="714349"/>
            <a:ext cx="4483803" cy="88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График новогодних утренников</a:t>
            </a:r>
          </a:p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cs typeface="Aharoni" pitchFamily="2" charset="-79"/>
              </a:rPr>
              <a:t>21.12.2020 Понедельник</a:t>
            </a:r>
          </a:p>
          <a:p>
            <a:pPr algn="ctr"/>
            <a:r>
              <a:rPr lang="ru-RU" sz="1600" dirty="0" smtClean="0"/>
              <a:t>15.15-16.00 – подготовительная  группа №9</a:t>
            </a:r>
          </a:p>
          <a:p>
            <a:pPr algn="ctr"/>
            <a:endParaRPr lang="ru-RU" sz="20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22.12.2020. Вторник</a:t>
            </a:r>
          </a:p>
          <a:p>
            <a:pPr algn="ctr"/>
            <a:r>
              <a:rPr lang="ru-RU" sz="1600" dirty="0" smtClean="0"/>
              <a:t>09.00-09.20 – вторая младшая группа №1</a:t>
            </a:r>
          </a:p>
          <a:p>
            <a:pPr algn="ctr"/>
            <a:r>
              <a:rPr lang="ru-RU" sz="1600" dirty="0" smtClean="0"/>
              <a:t>10.00-10.25 – средняя группа №10</a:t>
            </a:r>
          </a:p>
          <a:p>
            <a:pPr algn="ctr"/>
            <a:r>
              <a:rPr lang="ru-RU" sz="1600" dirty="0" smtClean="0"/>
              <a:t>15.15-16.00 – подготовительная  группа №7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23.12.2020 Среда</a:t>
            </a:r>
          </a:p>
          <a:p>
            <a:pPr algn="ctr"/>
            <a:r>
              <a:rPr lang="ru-RU" sz="1600" dirty="0" smtClean="0"/>
              <a:t>09.00-09.20 – первая младшая группа №8</a:t>
            </a:r>
          </a:p>
          <a:p>
            <a:pPr algn="ctr"/>
            <a:r>
              <a:rPr lang="ru-RU" sz="1600" dirty="0" smtClean="0"/>
              <a:t>10.00-10.05 – первая младшая группа №12</a:t>
            </a:r>
          </a:p>
          <a:p>
            <a:pPr algn="ctr"/>
            <a:r>
              <a:rPr lang="ru-RU" sz="1600" dirty="0" smtClean="0"/>
              <a:t>15.15-16.00 – подготовительная  группа №5</a:t>
            </a:r>
          </a:p>
          <a:p>
            <a:pPr algn="ctr"/>
            <a:endParaRPr lang="ru-RU" sz="1600" dirty="0"/>
          </a:p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24.12.2020 Четверг</a:t>
            </a:r>
          </a:p>
          <a:p>
            <a:pPr algn="ctr"/>
            <a:r>
              <a:rPr lang="ru-RU" sz="1600" dirty="0" smtClean="0"/>
              <a:t>09.00-09.30 – старшая группа №4</a:t>
            </a:r>
          </a:p>
          <a:p>
            <a:pPr algn="ctr"/>
            <a:r>
              <a:rPr lang="ru-RU" sz="1600" dirty="0" smtClean="0"/>
              <a:t>10.15-10.45 – </a:t>
            </a:r>
            <a:r>
              <a:rPr lang="ru-RU" sz="1600" dirty="0" smtClean="0"/>
              <a:t>старшая</a:t>
            </a:r>
            <a:r>
              <a:rPr lang="ru-RU" sz="1600" dirty="0" smtClean="0"/>
              <a:t> группа №11</a:t>
            </a:r>
          </a:p>
          <a:p>
            <a:pPr algn="ctr"/>
            <a:r>
              <a:rPr lang="ru-RU" sz="1600" dirty="0" smtClean="0"/>
              <a:t>15.15-16.00 – подготовительная  группа №6</a:t>
            </a:r>
          </a:p>
          <a:p>
            <a:pPr algn="ctr"/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25.12.2020. Пятница</a:t>
            </a:r>
          </a:p>
          <a:p>
            <a:pPr algn="ctr"/>
            <a:r>
              <a:rPr lang="ru-RU" sz="1600" dirty="0" smtClean="0"/>
              <a:t>09.00-09.25 – средняя группа №3</a:t>
            </a:r>
          </a:p>
          <a:p>
            <a:pPr algn="ctr"/>
            <a:endParaRPr lang="ru-RU" sz="20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</a:rPr>
              <a:t>28.12.2020 Понедельник</a:t>
            </a:r>
          </a:p>
          <a:p>
            <a:pPr algn="ctr"/>
            <a:r>
              <a:rPr lang="ru-RU" sz="1600" dirty="0" smtClean="0"/>
              <a:t>09.00-09.30 – старшая группа №2</a:t>
            </a:r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 </a:t>
            </a:r>
            <a:endParaRPr lang="ru-RU" sz="1600" b="1" i="1" dirty="0">
              <a:solidFill>
                <a:schemeClr val="accent1">
                  <a:lumMod val="75000"/>
                </a:schemeClr>
              </a:solidFill>
              <a:cs typeface="Aharoni" pitchFamily="2" charset="-79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93</Words>
  <Application>Microsoft Office PowerPoint</Application>
  <PresentationFormat>Экран (4:3)</PresentationFormat>
  <Paragraphs>33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Моё</dc:creator>
  <cp:lastModifiedBy>Моё</cp:lastModifiedBy>
  <cp:revision>2</cp:revision>
  <dcterms:created xsi:type="dcterms:W3CDTF">2020-12-18T12:50:30Z</dcterms:created>
  <dcterms:modified xsi:type="dcterms:W3CDTF">2020-12-18T13:02:54Z</dcterms:modified>
</cp:coreProperties>
</file>