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b="1978"/>
          <a:stretch/>
        </p:blipFill>
        <p:spPr bwMode="auto">
          <a:xfrm>
            <a:off x="857224" y="285728"/>
            <a:ext cx="8001056" cy="6263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b="1845"/>
          <a:stretch/>
        </p:blipFill>
        <p:spPr bwMode="auto">
          <a:xfrm>
            <a:off x="285720" y="186690"/>
            <a:ext cx="8572560" cy="64846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b="2336"/>
          <a:stretch/>
        </p:blipFill>
        <p:spPr bwMode="auto">
          <a:xfrm>
            <a:off x="357158" y="308610"/>
            <a:ext cx="8429683" cy="62407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 b="2454"/>
          <a:stretch/>
        </p:blipFill>
        <p:spPr bwMode="auto">
          <a:xfrm>
            <a:off x="285720" y="312420"/>
            <a:ext cx="8572559" cy="62331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/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Воспитатель</dc:creator>
  <cp:lastModifiedBy>Воспитатель</cp:lastModifiedBy>
  <cp:revision>1</cp:revision>
  <dcterms:created xsi:type="dcterms:W3CDTF">2024-03-27T12:55:46Z</dcterms:created>
  <dcterms:modified xsi:type="dcterms:W3CDTF">2024-03-27T12:57:41Z</dcterms:modified>
</cp:coreProperties>
</file>