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65" r:id="rId3"/>
    <p:sldId id="267" r:id="rId4"/>
    <p:sldId id="268" r:id="rId5"/>
    <p:sldId id="260" r:id="rId6"/>
    <p:sldId id="266" r:id="rId7"/>
    <p:sldId id="258" r:id="rId8"/>
    <p:sldId id="264" r:id="rId9"/>
    <p:sldId id="269" r:id="rId10"/>
    <p:sldId id="270" r:id="rId11"/>
    <p:sldId id="271" r:id="rId12"/>
    <p:sldId id="272" r:id="rId13"/>
    <p:sldId id="274" r:id="rId14"/>
    <p:sldId id="275" r:id="rId15"/>
    <p:sldId id="276" r:id="rId16"/>
    <p:sldId id="277" r:id="rId17"/>
    <p:sldId id="278" r:id="rId18"/>
    <p:sldId id="281" r:id="rId19"/>
    <p:sldId id="282" r:id="rId20"/>
    <p:sldId id="283" r:id="rId21"/>
    <p:sldId id="284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6D22D-8B99-4938-984A-56E8BFDC8F75}" type="datetimeFigureOut">
              <a:rPr lang="ru-RU"/>
              <a:pPr>
                <a:defRPr/>
              </a:pPr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85910-F0DD-45CB-9CC1-DB0F30C52B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4D2D3-4271-4FC2-8563-42FE7DB9345A}" type="datetimeFigureOut">
              <a:rPr lang="ru-RU"/>
              <a:pPr>
                <a:defRPr/>
              </a:pPr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16B56-0351-4BB3-91E6-339499305E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FCF50-6678-44F3-BD02-A5FA7D40F0F5}" type="datetimeFigureOut">
              <a:rPr lang="ru-RU"/>
              <a:pPr>
                <a:defRPr/>
              </a:pPr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126D5-E30F-4ACC-BF10-47369E12C6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12E23-337F-435C-A7DB-05ECD504BE48}" type="datetimeFigureOut">
              <a:rPr lang="ru-RU"/>
              <a:pPr>
                <a:defRPr/>
              </a:pPr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8EE61-0EE1-4B2B-99B2-6BB756DDEF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FC96A-541B-44E5-95C3-710CD7BEFCA4}" type="datetimeFigureOut">
              <a:rPr lang="ru-RU"/>
              <a:pPr>
                <a:defRPr/>
              </a:pPr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5C07B-72CC-4B2D-B7A6-CADD10ECC9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1A4C2-D11C-4EF7-AA56-47D198538D8D}" type="datetimeFigureOut">
              <a:rPr lang="ru-RU"/>
              <a:pPr>
                <a:defRPr/>
              </a:pPr>
              <a:t>13.12.2020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67E80-2E43-4F20-82EE-1D7D154CA8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1462B-7941-43EB-A7F4-CA40A861857E}" type="datetimeFigureOut">
              <a:rPr lang="ru-RU"/>
              <a:pPr>
                <a:defRPr/>
              </a:pPr>
              <a:t>13.12.2020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C2A06-E288-4BB3-A72F-FBB25AC82C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78FB8-0758-4495-BF0B-A35917D42DA7}" type="datetimeFigureOut">
              <a:rPr lang="ru-RU"/>
              <a:pPr>
                <a:defRPr/>
              </a:pPr>
              <a:t>13.12.2020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2BD58-2D5B-4252-8345-BD2A1FE15E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5C38F-EEA0-4424-98D8-150CDFA04CD9}" type="datetimeFigureOut">
              <a:rPr lang="ru-RU"/>
              <a:pPr>
                <a:defRPr/>
              </a:pPr>
              <a:t>13.12.2020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C5EC3-B25B-453D-AF1E-BA10AD7295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EB350-796F-4D4A-BDF6-BDB9A1F24F0C}" type="datetimeFigureOut">
              <a:rPr lang="ru-RU"/>
              <a:pPr>
                <a:defRPr/>
              </a:pPr>
              <a:t>13.12.2020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364A7-666A-4CD6-A195-06E1B13323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4042B-34EC-49C1-95FE-FDF4B6CA279D}" type="datetimeFigureOut">
              <a:rPr lang="ru-RU"/>
              <a:pPr>
                <a:defRPr/>
              </a:pPr>
              <a:t>13.12.2020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20920-E532-4030-9154-AE1B658F3B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F9EFA2A-EB5A-4F30-810B-1D366BF7C022}" type="datetimeFigureOut">
              <a:rPr lang="ru-RU"/>
              <a:pPr>
                <a:defRPr/>
              </a:pPr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1A19E6D-A3E6-47A1-9A1D-5C06887F2C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6632575"/>
            <a:ext cx="16383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388" y="188913"/>
            <a:ext cx="8785225" cy="648017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33" name="Рисунок 8" descr="70ed2b2bea45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804025" y="260350"/>
            <a:ext cx="1951038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Прямоугольник 1"/>
          <p:cNvSpPr>
            <a:spLocks noChangeArrowheads="1"/>
          </p:cNvSpPr>
          <p:nvPr/>
        </p:nvSpPr>
        <p:spPr bwMode="auto">
          <a:xfrm>
            <a:off x="611188" y="620712"/>
            <a:ext cx="660401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зрительного анализатора у детей нарушением </a:t>
            </a:r>
            <a:r>
              <a:rPr lang="ru-RU" sz="6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зрения </a:t>
            </a:r>
            <a:endParaRPr lang="en-US" sz="6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36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User\Desktop\bd0c5d2dc92be4e76ae4642a0e8751132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5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36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User\Desktop\5df7a7db40d0173760f308a5012ef95a9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36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User\Desktop\cbf70cab13a078d5590b7e52e6cd9f6e4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User\Desktop\4b8c2a4355b828eabbd15421bd58ec947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5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User\Desktop\b781459fd427aa6be1931226ca9a48e80c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5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User\Desktop\e55d5eb67c0db8975c8fd2db2d35cbd38f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5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User\Desktop\6fa819d40e579350fd46516df31705e3a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5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User\Desktop\770c520ab53295a4833c8b76091f10355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5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9" name="Picture 3" descr="C:\Users\User\Desktop\ea2a67e0afc28391c98e4bb8ffa4b9ab8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5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User\Desktop\6ab38726892b2b7729e8b877412e2add8f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5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User\Desktop\2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8858312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7" name="Picture 3" descr="C:\Users\User\Desktop\slide_2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5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C:\Users\User\Desktop\slide_2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786874" cy="6500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7">
              <a:buNone/>
            </a:pP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715436" cy="6572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User\Desktop\d52407f3dde0b0ca4c281736c8e07dc11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8858311" cy="6500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5583254"/>
          </a:xfrm>
        </p:spPr>
        <p:txBody>
          <a:bodyPr/>
          <a:lstStyle/>
          <a:p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4098" name="Picture 2" descr="C:\Users\User\Desktop\c416f89e1af7cd20d6cedd576499d4f6c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8786874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1500166" y="642918"/>
            <a:ext cx="5857916" cy="2571768"/>
          </a:xfrm>
        </p:spPr>
        <p:txBody>
          <a:bodyPr/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43636" y="4143380"/>
            <a:ext cx="1628764" cy="149542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5122" name="Picture 2" descr="C:\Users\User\Desktop\a810e2b8ffaa6a25c4881f13d50acdae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86874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68808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6146" name="Picture 2" descr="C:\Users\User\Desktop\fb54e02f816e95576f072e21cf197e602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8858312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1143000"/>
          </a:xfrm>
        </p:spPr>
        <p:txBody>
          <a:bodyPr/>
          <a:lstStyle/>
          <a:p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User\Desktop\b2a3f4ae2ccde79ef5c9a0bf2cc270fec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8786873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36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User\Desktop\525fb1b3b98c64eeba4e2ce44bc1f6945c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Бабочки 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Бабочки 1</Template>
  <TotalTime>124</TotalTime>
  <Words>8</Words>
  <Application>Microsoft Office PowerPoint</Application>
  <PresentationFormat>Экран (4:3)</PresentationFormat>
  <Paragraphs>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Бабочки 1</vt:lpstr>
      <vt:lpstr>Слайд 1</vt:lpstr>
      <vt:lpstr>:</vt:lpstr>
      <vt:lpstr>Слайд 3</vt:lpstr>
      <vt:lpstr>Слайд 4</vt:lpstr>
      <vt:lpstr>Слайд 5</vt:lpstr>
      <vt:lpstr> </vt:lpstr>
      <vt:lpstr>    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16</cp:revision>
  <dcterms:created xsi:type="dcterms:W3CDTF">2012-02-27T09:36:00Z</dcterms:created>
  <dcterms:modified xsi:type="dcterms:W3CDTF">2020-12-13T18:00:01Z</dcterms:modified>
</cp:coreProperties>
</file>