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24731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Кружок «ПОЗНАВАЙ-КА»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Программа кружка направлена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на потребность ребенка в познании окружающего мира, на новые впечатления, которые лежат в основе возникновения и развития неистощимой исследовательской (поисковой) деятельности. Чем разнообразнее и интенсивнее поисковая деятельность, тем больше новой информации получает ребенок, тем быстрее и полноценнее он развивается.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 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кружка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азвивать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поддерживать интерес к исследованиям, открытиям, помогать овладевать способами практического взаимодействия с окружающей средой, обеспечивая становление мировидения ребенка, его личностный рост.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Формирование у детей дошкольного возраста диалектического мышления, т.е. способности видеть многообразие мира в системе взаимосвязей и взаимозависимостей.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Развитие собственного познавательного опыта в обобщенном виде с помощью наглядных средств (эталонов, символов, условных заместителей, моделей).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Расширять перспективы развития поисково-познавательной деятельности детей путем включения их в мыслительные, моделирующие и преобразующие действия.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Поддержать у детей инициативу, сообразительность, самостоятельность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Продолжительность занятия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25 - 30 минут, 4 раза в месяц.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Рекомендуемый возраст детей: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старшей и подготовительной группы.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высшей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категории МАДОУ Детский сад № 73 «Огонек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Хузина Олеся Петровна.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16" r="2580"/>
          <a:stretch/>
        </p:blipFill>
        <p:spPr bwMode="auto">
          <a:xfrm>
            <a:off x="1479232" y="4005064"/>
            <a:ext cx="6025974" cy="2838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</Words>
  <Application>Microsoft Office PowerPoint</Application>
  <PresentationFormat>Экран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марат</cp:lastModifiedBy>
  <cp:revision>2</cp:revision>
  <dcterms:created xsi:type="dcterms:W3CDTF">2023-09-07T09:48:55Z</dcterms:created>
  <dcterms:modified xsi:type="dcterms:W3CDTF">2024-08-05T10:43:44Z</dcterms:modified>
</cp:coreProperties>
</file>