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164BA90-E72F-40E5-9D9D-6732ABDFDDF6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4"/>
            <p14:sldId id="265"/>
            <p14:sldId id="266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notesMaster" Target="notesMasters/notesMaster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FB9FEE-7861-4AB9-938C-41A7350D5C18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A9B46F-C769-47A0-8052-B15D33764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406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DF1F7-801F-4B80-92EB-C3A55C6BE7C5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2ED50-0564-495D-B467-5EE57A1610F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DF1F7-801F-4B80-92EB-C3A55C6BE7C5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2ED50-0564-495D-B467-5EE57A161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DF1F7-801F-4B80-92EB-C3A55C6BE7C5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2ED50-0564-495D-B467-5EE57A161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DF1F7-801F-4B80-92EB-C3A55C6BE7C5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2ED50-0564-495D-B467-5EE57A161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DF1F7-801F-4B80-92EB-C3A55C6BE7C5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2ED50-0564-495D-B467-5EE57A1610F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DF1F7-801F-4B80-92EB-C3A55C6BE7C5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2ED50-0564-495D-B467-5EE57A161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DF1F7-801F-4B80-92EB-C3A55C6BE7C5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2ED50-0564-495D-B467-5EE57A161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DF1F7-801F-4B80-92EB-C3A55C6BE7C5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2ED50-0564-495D-B467-5EE57A161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DF1F7-801F-4B80-92EB-C3A55C6BE7C5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2ED50-0564-495D-B467-5EE57A1610F1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DF1F7-801F-4B80-92EB-C3A55C6BE7C5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2ED50-0564-495D-B467-5EE57A161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DF1F7-801F-4B80-92EB-C3A55C6BE7C5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2ED50-0564-495D-B467-5EE57A1610F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F2DF1F7-801F-4B80-92EB-C3A55C6BE7C5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552ED50-0564-495D-B467-5EE57A1610F1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188640"/>
            <a:ext cx="7406640" cy="1224136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города Набережные Челны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«Детский сад комбинированного вида №44 «Золушка»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3523152"/>
          </a:xfrm>
        </p:spPr>
        <p:txBody>
          <a:bodyPr>
            <a:noAutofit/>
          </a:bodyPr>
          <a:lstStyle/>
          <a:p>
            <a:pPr algn="ctr"/>
            <a:r>
              <a:rPr lang="ru-RU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Шипоров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Максим, 7 лет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Житкова Юлия Сергеевна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учитель-логопед, стаж 20 лет, образование высшее. </a:t>
            </a:r>
          </a:p>
        </p:txBody>
      </p:sp>
    </p:spTree>
    <p:extLst>
      <p:ext uri="{BB962C8B-B14F-4D97-AF65-F5344CB8AC3E}">
        <p14:creationId xmlns:p14="http://schemas.microsoft.com/office/powerpoint/2010/main" val="1084791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260648"/>
            <a:ext cx="7498080" cy="5987752"/>
          </a:xfrm>
        </p:spPr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Папа мне все показал и я запомнил где находятся основные детали в автомобиле. </a:t>
            </a:r>
          </a:p>
          <a:p>
            <a:pPr marL="82296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Двигатель – это сердце автомобиля. Работа двигателя происходит следующим образом. Топливо впрыскивается в двигатель и сгорает там, при горении топливные пары расширяются и двигают поршни. Эти движения вращают коленчатый вал. Это вращение, через сложную систему, передается колесам и машина едет.  Только слаженная работа основных деталей способна привести автомобиль в движение. Если что-то сломается, то все детали можно без труда заменить. </a:t>
            </a:r>
          </a:p>
          <a:p>
            <a:pPr marL="82296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Зная основные части, мы без труда собрали макет современного автомобиля. </a:t>
            </a:r>
          </a:p>
          <a:p>
            <a:pPr marL="82296" indent="0" algn="just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73016"/>
            <a:ext cx="4128985" cy="3186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22446"/>
            <a:ext cx="3960440" cy="3287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5517232"/>
            <a:ext cx="2305050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0411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Заключительный этап исследования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После того, как макет современного автомобиля был сделан, мы принесли его в детский сад и показали ребятам. Я  показал им на макете, какие основные детали  влияют на двигательную способность автомобиля и объяснил, что только их совместная работа приведет автомобиль в движение. Показал, какие детали могут сломаться и как их можно заменить. Объяснил то, что было им не понятно. </a:t>
            </a:r>
          </a:p>
          <a:p>
            <a:pPr marL="82296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Итак, цель нашего исследования достигнута, гипотеза подтверждена. </a:t>
            </a:r>
          </a:p>
          <a:p>
            <a:pPr marL="82296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645024"/>
            <a:ext cx="259228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327650"/>
            <a:ext cx="2305050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5020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348880"/>
            <a:ext cx="3240757" cy="2151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7921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Проблема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Я очень давно увлечен автомобилями. Мне нравится на них ездить, наблюдать за ними. Мне казалось, что о них я знаю все, но совсем недавно у меня возник вопрос: «А почему машина едет, что помогает ей в этом?»</a:t>
            </a:r>
          </a:p>
          <a:p>
            <a:pPr marL="82296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Я решил разобраться в этом вопросе.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48471"/>
            <a:ext cx="3177423" cy="2109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3768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Тема моего исследования: Почему автомобиль едет?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852936"/>
            <a:ext cx="5393637" cy="2954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8849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Актуальность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Тема является актуальной, потому что с этим видом транспорта мы сталкиваемся ежедневно и он очень облегчает нам жизнь. Мои родители ездят на автомобиле на работу, отвозят меня в детский сад, едут в магазин за покупками, перевозят на нем тяжелые вещи. Автомобили очень нам помогают!</a:t>
            </a:r>
          </a:p>
          <a:p>
            <a:pPr marL="82296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Мы должны знать устройство автомобиля, чтобы понимать как его отремонтировать в случае небольшой поломки. 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5517232"/>
            <a:ext cx="2305050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0777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Цель, задачи, гипотеза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340768"/>
            <a:ext cx="7746064" cy="4907632"/>
          </a:xfrm>
        </p:spPr>
        <p:txBody>
          <a:bodyPr>
            <a:noAutofit/>
          </a:bodyPr>
          <a:lstStyle/>
          <a:p>
            <a:pPr marL="82296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Цель проекта – изучить основные детали автомобиля, приводящие его в движение и доказать, что именно они влияют на двигательную способность.</a:t>
            </a:r>
          </a:p>
          <a:p>
            <a:pPr marL="82296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Задачи проекта: </a:t>
            </a:r>
          </a:p>
          <a:p>
            <a:pPr algn="just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выяснить, какие основные  детали приводят в движение автомобиль;</a:t>
            </a:r>
          </a:p>
          <a:p>
            <a:pPr algn="just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выяснить, можно ли при поломке заменить деталь, приводящую автомобиль в движение;</a:t>
            </a:r>
          </a:p>
          <a:p>
            <a:pPr algn="just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изготовить макет современного автомобиля.</a:t>
            </a:r>
          </a:p>
          <a:p>
            <a:pPr marL="82296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Гипотеза проекта: для движения автомобиля необходима совместная работа основных его деталей и  при поломке какой-либо детали ее можно заменить. 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1" y="5545502"/>
            <a:ext cx="2304256" cy="1534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5889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Ожидаемый результат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96646" indent="-514350" algn="just">
              <a:buAutoNum type="arabicPeriod"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Закрепить знания об основных деталях автомобиля, приводящих его в движение.</a:t>
            </a:r>
          </a:p>
          <a:p>
            <a:pPr marL="596646" indent="-514350" algn="just">
              <a:buAutoNum type="arabicPeriod"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Расширить активный словарный запас по теме исследовательского проекта.</a:t>
            </a:r>
          </a:p>
          <a:p>
            <a:pPr marL="596646" indent="-514350" algn="just">
              <a:buAutoNum type="arabicPeriod"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Повысить речевую активность, развить связность монологического высказывания.</a:t>
            </a:r>
          </a:p>
          <a:p>
            <a:pPr marL="596646" indent="-514350" algn="just">
              <a:buAutoNum type="arabicPeriod"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Укрепить детско-родительские отношения.</a:t>
            </a:r>
          </a:p>
          <a:p>
            <a:pPr marL="596646" indent="-514350" algn="just">
              <a:buAutoNum type="arabicPeriod"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Развить коммуникативные умения и навыки.</a:t>
            </a:r>
          </a:p>
          <a:p>
            <a:pPr marL="596646" indent="-514350">
              <a:buAutoNum type="arabicPeriod"/>
            </a:pP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5085184"/>
            <a:ext cx="3098118" cy="206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5671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Этапы исследовательской деятельности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221560"/>
          </a:xfrm>
        </p:spPr>
        <p:txBody>
          <a:bodyPr>
            <a:normAutofit lnSpcReduction="10000"/>
          </a:bodyPr>
          <a:lstStyle/>
          <a:p>
            <a:pPr marL="82296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 этап. Подготовительный:</a:t>
            </a:r>
          </a:p>
          <a:p>
            <a:pPr marL="82296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-определение темы, цели и гипотезы проекта.</a:t>
            </a:r>
          </a:p>
          <a:p>
            <a:pPr marL="82296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-составление плана проекта</a:t>
            </a:r>
          </a:p>
          <a:p>
            <a:pPr marL="82296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подбор литературных источники по теме проекта.</a:t>
            </a:r>
          </a:p>
          <a:p>
            <a:pPr marL="82296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посещение экскурсии в историко-краеведческом музее.</a:t>
            </a:r>
          </a:p>
          <a:p>
            <a:pPr marL="82296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подготовка чертежа макета современного автомобиля.</a:t>
            </a:r>
          </a:p>
          <a:p>
            <a:pPr marL="82296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 этап. Основной:</a:t>
            </a:r>
          </a:p>
          <a:p>
            <a:pPr marL="82296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проведение исследования с группой детей.</a:t>
            </a:r>
          </a:p>
          <a:p>
            <a:pPr marL="82296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изучение литературных источников по теме проекта.</a:t>
            </a:r>
          </a:p>
          <a:p>
            <a:pPr marL="82296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изучение основных частей автомобиля, приводящих его в движение.</a:t>
            </a:r>
          </a:p>
          <a:p>
            <a:pPr marL="82296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изготовление макета современного автомобиля</a:t>
            </a:r>
          </a:p>
          <a:p>
            <a:pPr marL="82296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 этап. Заключительный:</a:t>
            </a:r>
          </a:p>
          <a:p>
            <a:pPr marL="82296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представление макета современного автомобиля.</a:t>
            </a:r>
          </a:p>
          <a:p>
            <a:pPr marL="82296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выступление с результатами проекта.</a:t>
            </a:r>
          </a:p>
          <a:p>
            <a:pPr marL="82296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подведение итогов.</a:t>
            </a:r>
          </a:p>
          <a:p>
            <a:pPr marL="82296" indent="0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5521365"/>
            <a:ext cx="2304256" cy="1534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2272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Подготовительный этап исследования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Определившись с темой нашего  проекта и составив план работы, мы с педагогом подобрали книги. Для изучения мы выбрали Б</a:t>
            </a:r>
            <a:r>
              <a:rPr lang="ru-RU" sz="1500" dirty="0">
                <a:latin typeface="Times New Roman" pitchFamily="18" charset="0"/>
                <a:ea typeface="Times New Roman"/>
                <a:cs typeface="Times New Roman" pitchFamily="18" charset="0"/>
              </a:rPr>
              <a:t>ольшую детскую энциклопедию автомобилей, автора Андрея Геннадьевича </a:t>
            </a:r>
            <a:r>
              <a:rPr lang="ru-RU" sz="15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Мерникова</a:t>
            </a:r>
            <a:r>
              <a:rPr lang="ru-RU" sz="1500" dirty="0"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ru-RU" sz="1500" dirty="0">
                <a:latin typeface="Times New Roman"/>
                <a:ea typeface="Times New Roman"/>
              </a:rPr>
              <a:t> Как собрать автомобиль, автора  Алана Сноу и что внутри автомобиля, автора Криса </a:t>
            </a:r>
            <a:r>
              <a:rPr lang="ru-RU" sz="1500" dirty="0" err="1">
                <a:latin typeface="Times New Roman"/>
                <a:ea typeface="Times New Roman"/>
              </a:rPr>
              <a:t>Швайцера</a:t>
            </a:r>
            <a:r>
              <a:rPr lang="ru-RU" sz="1500" dirty="0">
                <a:latin typeface="Times New Roman"/>
                <a:ea typeface="Times New Roman"/>
              </a:rPr>
              <a:t>. </a:t>
            </a:r>
          </a:p>
          <a:p>
            <a:pPr marL="0" lv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1500" dirty="0">
                <a:latin typeface="Times New Roman"/>
                <a:ea typeface="Times New Roman"/>
              </a:rPr>
              <a:t>Вместе с папой мы посетили историко-краеведческий музей. Я внимательно слушал экскурсовода и смотрел на представленные двигатели, кабины и рамы  автомобилей. </a:t>
            </a:r>
          </a:p>
          <a:p>
            <a:pPr marL="0" lv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1500" dirty="0">
                <a:latin typeface="Times New Roman" pitchFamily="18" charset="0"/>
                <a:ea typeface="Times New Roman"/>
                <a:cs typeface="Times New Roman" pitchFamily="18" charset="0"/>
              </a:rPr>
              <a:t>Придя домой, мы начали с папой  создавать чертеж макета современного автомобиля. </a:t>
            </a:r>
          </a:p>
          <a:p>
            <a:pPr marL="82296" indent="0" algn="just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98"/>
          <a:stretch/>
        </p:blipFill>
        <p:spPr bwMode="auto">
          <a:xfrm>
            <a:off x="1187624" y="4653136"/>
            <a:ext cx="4427690" cy="2098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653135"/>
            <a:ext cx="3133725" cy="20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5589240"/>
            <a:ext cx="2305050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4946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Основной этап исследования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124744"/>
            <a:ext cx="7776864" cy="4800600"/>
          </a:xfrm>
        </p:spPr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Прочитав выбранные книги, я узнал историю возникновения колеса, как создавался первый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паромобиль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когда был изобретен  двигатель внутреннего сгорания, а также то, что  с каждым годом модели автомобилей усовершенствовались – и к нашему времени они стали именно такими, какие они есть сейчас.</a:t>
            </a:r>
          </a:p>
          <a:p>
            <a:pPr marL="82296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Мне стало интересно, а мои друзья знают ли основные части автомобиля, приводящие его в движение и я решил задать им этот вопрос. Из 10 детей, трое ответили, что главное – это  колеса, двое ответили, что главное – это ключи  от автомобиля, четыре друга ответили, что главное, чтобы был   полный бак с топливом, один друг подумал, что главное  - это двигатель. </a:t>
            </a:r>
            <a:endParaRPr lang="ru-RU" sz="1800" dirty="0"/>
          </a:p>
          <a:p>
            <a:pPr marL="82296" indent="0">
              <a:buNone/>
            </a:pPr>
            <a:r>
              <a:rPr lang="ru-RU" sz="1800" dirty="0"/>
              <a:t>           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Из книг и рассказов педагога я узнал, что основные части автомобиля -         –   это  двигатель, шасси, ходовая часть, механизмы управления,</a:t>
            </a:r>
          </a:p>
          <a:p>
            <a:pPr marL="82296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     трансмиссия.     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1" b="3931"/>
          <a:stretch/>
        </p:blipFill>
        <p:spPr bwMode="auto">
          <a:xfrm>
            <a:off x="107504" y="4077072"/>
            <a:ext cx="1512169" cy="24184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730739"/>
            <a:ext cx="3810000" cy="2095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286298"/>
            <a:ext cx="2305050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12352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497</TotalTime>
  <Words>799</Words>
  <Application>Microsoft Office PowerPoint</Application>
  <PresentationFormat>Экран (4:3)</PresentationFormat>
  <Paragraphs>65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Солнцестояние</vt:lpstr>
      <vt:lpstr>Муниципальное автономное дошкольное образовательное учреждение города Набережные Челны  «Детский сад комбинированного вида №44 «Золушка»</vt:lpstr>
      <vt:lpstr>Проблема </vt:lpstr>
      <vt:lpstr>Тема </vt:lpstr>
      <vt:lpstr>Актуальность </vt:lpstr>
      <vt:lpstr>Цель, задачи, гипотеза</vt:lpstr>
      <vt:lpstr>Ожидаемый результат</vt:lpstr>
      <vt:lpstr>Этапы исследовательской деятельности </vt:lpstr>
      <vt:lpstr>Подготовительный этап исследования </vt:lpstr>
      <vt:lpstr>Основной этап исследования </vt:lpstr>
      <vt:lpstr>Презентация PowerPoint</vt:lpstr>
      <vt:lpstr>Заключительный этап исследования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</dc:title>
  <dc:creator>User</dc:creator>
  <cp:lastModifiedBy>79061213928</cp:lastModifiedBy>
  <cp:revision>41</cp:revision>
  <dcterms:created xsi:type="dcterms:W3CDTF">2022-03-29T10:26:41Z</dcterms:created>
  <dcterms:modified xsi:type="dcterms:W3CDTF">2023-09-26T13:04:06Z</dcterms:modified>
</cp:coreProperties>
</file>