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03FCE02C-6EC6-4E09-BC2C-9FDED4DE236E}" type="datetimeFigureOut">
              <a:rPr lang="en-US" smtClean="0"/>
              <a:t>3/29/2021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114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5A7A-4A9A-410F-B848-AB998ACC9419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607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F3E88-2D66-4D17-B0FA-EA13CB20B2FF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938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F36E1-9596-4E98-8786-4A17C5D29C65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911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D1A55-63BC-4BA2-9538-7DDEADA10621}" type="datetimeFigureOut">
              <a:rPr lang="en-US" smtClean="0"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614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01ABB-8821-4BF5-97A9-E1A66ACAEAA9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061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7B1C-D4A1-4A4F-A470-80868146AFC5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4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D1B9-F39E-471E-80A9-595CAA5664AD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499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EABC-E2B9-4606-A74F-CB06AF59688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389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850A0-01A3-4F4E-AA52-F716A9BFD4EB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759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E5811CCA-BB49-46C7-A0E2-F42339750F9A}" type="datetimeFigureOut">
              <a:rPr lang="en-US" smtClean="0"/>
              <a:t>3/29/2021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153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17205CAA-4E5A-4223-BD55-C5D2841AC9EF}" type="datetimeFigureOut">
              <a:rPr lang="en-US" smtClean="0"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955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0660" y="1703730"/>
            <a:ext cx="9070848" cy="292052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МБДОУ «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Шахмайкинский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детский сад «Ромашка»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Воспитатель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: Гарифуллина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Гульназ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Азатовна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227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627549"/>
            <a:ext cx="10772775" cy="2502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Дидактическая игра-макет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Дерево «Времена года»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7224" y="1429077"/>
            <a:ext cx="10753725" cy="3618411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Цель: </a:t>
            </a:r>
            <a:r>
              <a:rPr lang="ru-RU" sz="1800" dirty="0" smtClean="0">
                <a:latin typeface="Book Antiqua" panose="02040602050305030304" pitchFamily="18" charset="0"/>
              </a:rPr>
              <a:t>формировать представление детей о временах года.</a:t>
            </a:r>
          </a:p>
          <a:p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Задачи: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Book Antiqua" panose="02040602050305030304" pitchFamily="18" charset="0"/>
              </a:rPr>
              <a:t>формировать умение определять время года по его характерным признакам;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Book Antiqua" panose="02040602050305030304" pitchFamily="18" charset="0"/>
              </a:rPr>
              <a:t>расширять и обогащать словарь детей по теме «Времена года»;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Book Antiqua" panose="02040602050305030304" pitchFamily="18" charset="0"/>
              </a:rPr>
              <a:t>Расширять кругозор, внимание, память;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Book Antiqua" panose="02040602050305030304" pitchFamily="18" charset="0"/>
              </a:rPr>
              <a:t>Ознакомление детей с цветом, формой, величиной;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Book Antiqua" panose="02040602050305030304" pitchFamily="18" charset="0"/>
              </a:rPr>
              <a:t>Ориентирование в пространстве: вверху-внизу, справа-слева;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Book Antiqua" panose="02040602050305030304" pitchFamily="18" charset="0"/>
              </a:rPr>
              <a:t>Приобщать детей к восприятию природы в разное время года, развивать интерес, мелкую моторику рук,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Book Antiqua" panose="02040602050305030304" pitchFamily="18" charset="0"/>
              </a:rPr>
              <a:t>Воспитывать любовь и заботливое отношение к природе.</a:t>
            </a:r>
            <a:endParaRPr lang="ru-RU" sz="1800" dirty="0">
              <a:latin typeface="Book Antiqua" panose="0204060205030503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smtClean="0">
                <a:latin typeface="Book Antiqua" panose="02040602050305030304" pitchFamily="18" charset="0"/>
              </a:rPr>
              <a:t>Возраст: </a:t>
            </a:r>
            <a:r>
              <a:rPr lang="ru-RU" sz="1800" dirty="0" smtClean="0">
                <a:latin typeface="Book Antiqua" panose="02040602050305030304" pitchFamily="18" charset="0"/>
              </a:rPr>
              <a:t>2-6 лет.</a:t>
            </a:r>
            <a:endParaRPr lang="ru-RU" sz="1800" dirty="0" smtClean="0">
              <a:latin typeface="Book Antiqua" panose="02040602050305030304" pitchFamily="18" charset="0"/>
            </a:endParaRPr>
          </a:p>
          <a:p>
            <a:r>
              <a:rPr lang="ru-RU" sz="1800" dirty="0" smtClean="0">
                <a:latin typeface="Book Antiqua" panose="02040602050305030304" pitchFamily="18" charset="0"/>
              </a:rPr>
              <a:t>Оборудование: основа макета – фанера, обклеенная фетром по цветам времен года, в центре размещается ствол дерева (так же вырезанный из фетра). В комплекте имеются предметы на липучках отражающие характерные признаки времен года (листья, яблоки, цветы на яблоне, снежинки, бабочки, травка, птички) вырезанные из фетра и </a:t>
            </a:r>
            <a:r>
              <a:rPr lang="ru-RU" sz="1800" dirty="0" err="1" smtClean="0">
                <a:latin typeface="Book Antiqua" panose="02040602050305030304" pitchFamily="18" charset="0"/>
              </a:rPr>
              <a:t>фоамирана</a:t>
            </a:r>
            <a:r>
              <a:rPr lang="ru-RU" sz="1800" dirty="0" smtClean="0">
                <a:latin typeface="Book Antiqua" panose="02040602050305030304" pitchFamily="18" charset="0"/>
              </a:rPr>
              <a:t>.</a:t>
            </a:r>
          </a:p>
          <a:p>
            <a:endParaRPr lang="ru-RU" sz="1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480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4" y="187233"/>
            <a:ext cx="4856118" cy="647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50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664" y="279835"/>
            <a:ext cx="4807240" cy="64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910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616" y="225552"/>
            <a:ext cx="4809744" cy="641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695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522" y="201168"/>
            <a:ext cx="4869942" cy="649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463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560" y="2712381"/>
            <a:ext cx="10772775" cy="1658198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Спасибо за внимание!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23232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72</TotalTime>
  <Words>165</Words>
  <Application>Microsoft Office PowerPoint</Application>
  <PresentationFormat>Широкоэкранный</PresentationFormat>
  <Paragraphs>15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Book Antiqua</vt:lpstr>
      <vt:lpstr>Calibri Light</vt:lpstr>
      <vt:lpstr>Метрополия</vt:lpstr>
      <vt:lpstr>Презентация PowerPoint</vt:lpstr>
      <vt:lpstr>Дидактическая игра-макет Дерево «Времена года»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Asus</cp:lastModifiedBy>
  <cp:revision>7</cp:revision>
  <dcterms:created xsi:type="dcterms:W3CDTF">2021-03-29T13:48:42Z</dcterms:created>
  <dcterms:modified xsi:type="dcterms:W3CDTF">2021-03-29T18:42:45Z</dcterms:modified>
</cp:coreProperties>
</file>