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hqtexture.com/uploads/posts/2011-12/1323303000_vector_backgrounds_132-mb_shutterstock_16532560_www.hqtexture.com.jpg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19491" y="-1119491"/>
            <a:ext cx="6881814" cy="912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td1.mycdn.me/image?id=851620390467&amp;t=20&amp;plc=WEB&amp;tkn=*YBr6dXlwSwhmh4qxevCsISqmKU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" y="3788026"/>
            <a:ext cx="2792701" cy="309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ypresentation.ru/documents/aebe8764fefcba959524ffb9c8f16da4/img15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64" y="276672"/>
            <a:ext cx="307234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2232247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Мастер-класс</a:t>
            </a:r>
            <a:b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«Театр зверей на палочках</a:t>
            </a:r>
            <a: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Calibri" pitchFamily="34" charset="0"/>
                <a:ea typeface="+mn-ea"/>
                <a:cs typeface="Arial" charset="0"/>
              </a:rPr>
              <a:t>» </a:t>
            </a:r>
            <a:b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Calibri" pitchFamily="34" charset="0"/>
                <a:ea typeface="+mn-ea"/>
                <a:cs typeface="Arial" charset="0"/>
              </a:rPr>
            </a:br>
            <a:r>
              <a:rPr lang="ru-RU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для воспитателей </a:t>
            </a:r>
            <a:r>
              <a:rPr lang="ru-RU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Calibri" pitchFamily="34" charset="0"/>
                <a:ea typeface="+mn-ea"/>
                <a:cs typeface="Arial" charset="0"/>
              </a:rPr>
              <a:t/>
            </a:r>
            <a:br>
              <a:rPr lang="ru-RU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Calibri" pitchFamily="34" charset="0"/>
                <a:ea typeface="+mn-ea"/>
                <a:cs typeface="Arial" charset="0"/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852936"/>
            <a:ext cx="7376864" cy="2880320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charset="0"/>
              </a:rPr>
              <a:t> </a:t>
            </a:r>
            <a:r>
              <a:rPr lang="ru-RU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Тубылгытауский</a:t>
            </a:r>
            <a:r>
              <a:rPr lang="ru-RU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 детский сад </a:t>
            </a:r>
            <a:endParaRPr lang="ru-RU" sz="2800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«Тургай</a:t>
            </a:r>
            <a:r>
              <a:rPr lang="ru-RU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Новошешминского</a:t>
            </a:r>
            <a:r>
              <a:rPr lang="ru-RU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муниципального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айона Республики Татарстан» </a:t>
            </a:r>
            <a:endParaRPr lang="ru-RU" sz="2800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Воспитатель 1 квалификационной категории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Каримова Фарида </a:t>
            </a:r>
            <a:r>
              <a:rPr lang="ru-RU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Гусмановна</a:t>
            </a:r>
            <a:r>
              <a:rPr lang="ru-RU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52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E:\Каримова\20190422_0914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988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E:\Каримова\20190422_091502(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32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Каримова\20190422_0914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681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Каримова\20190422_091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9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  Спасибо за 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8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Развитие творческого мышления,  воображения.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Задачи: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Продолжать совершенствовать творческие умения детей, стимулировать  интерес к конструктивной деятельности.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15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Дидактическая игра предназначена 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 детей средней и старшей групп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148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 такого бросового материала, как палочки от мороженого можно смастерить театр зверей. Для создания такого театра понадобятся палочки от мороженого и распечатанные головы зверят,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пленка для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ламинирования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клей «Момент».</a:t>
            </a:r>
          </a:p>
          <a:p>
            <a:pPr marL="0" indent="0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88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Каримова\20190417_0853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521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Каримова\20190417_0856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56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Каримова\20190417_0858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41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99412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Вот и все – </a:t>
            </a:r>
          </a:p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«Театр зверей на палочках» готов и можно начинать игру!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888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E:\Каримова\20190422_0914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0740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111</Words>
  <Application>Microsoft Office PowerPoint</Application>
  <PresentationFormat>Экран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Мастер-класс  «Театр зверей на палочках»  для воспитателей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2018-07-13T19:23:14Z</dcterms:created>
  <dcterms:modified xsi:type="dcterms:W3CDTF">2019-04-23T09:59:20Z</dcterms:modified>
</cp:coreProperties>
</file>