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C2FA7-89F4-44D9-A186-8F3CB067F5F9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D4D13-3C24-46BE-99DA-F594DDA94E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C2FA7-89F4-44D9-A186-8F3CB067F5F9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D4D13-3C24-46BE-99DA-F594DDA94E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C2FA7-89F4-44D9-A186-8F3CB067F5F9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D4D13-3C24-46BE-99DA-F594DDA94E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C2FA7-89F4-44D9-A186-8F3CB067F5F9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D4D13-3C24-46BE-99DA-F594DDA94E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C2FA7-89F4-44D9-A186-8F3CB067F5F9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D4D13-3C24-46BE-99DA-F594DDA94E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C2FA7-89F4-44D9-A186-8F3CB067F5F9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D4D13-3C24-46BE-99DA-F594DDA94E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C2FA7-89F4-44D9-A186-8F3CB067F5F9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D4D13-3C24-46BE-99DA-F594DDA94E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C2FA7-89F4-44D9-A186-8F3CB067F5F9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D4D13-3C24-46BE-99DA-F594DDA94E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C2FA7-89F4-44D9-A186-8F3CB067F5F9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D4D13-3C24-46BE-99DA-F594DDA94E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C2FA7-89F4-44D9-A186-8F3CB067F5F9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D4D13-3C24-46BE-99DA-F594DDA94E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3C2FA7-89F4-44D9-A186-8F3CB067F5F9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1D4D13-3C24-46BE-99DA-F594DDA94E5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3C2FA7-89F4-44D9-A186-8F3CB067F5F9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1D4D13-3C24-46BE-99DA-F594DDA94E5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4.infourok.ru/uploads/ex/115b/000973b2-d19e3573/hello_html_m74426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4057" y="1"/>
            <a:ext cx="9178057" cy="685800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611560" y="-9749029"/>
            <a:ext cx="7488832" cy="24806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endParaRPr lang="tt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t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t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t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t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t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t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t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t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t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t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t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t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t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t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t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t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t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t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t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t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t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t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t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t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t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t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t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t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t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t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t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t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t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t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t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t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t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t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t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t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t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t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t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t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t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t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t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t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t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t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tt-RU" sz="1400" dirty="0" smtClean="0">
                <a:latin typeface="Times New Roman" pitchFamily="18" charset="0"/>
                <a:cs typeface="Times New Roman" pitchFamily="18" charset="0"/>
              </a:rPr>
              <a:t>Татарстан </a:t>
            </a:r>
            <a:r>
              <a:rPr lang="tt-RU" sz="1400" dirty="0" smtClean="0">
                <a:latin typeface="Times New Roman" pitchFamily="18" charset="0"/>
                <a:cs typeface="Times New Roman" pitchFamily="18" charset="0"/>
              </a:rPr>
              <a:t>Республикасының  Чирмешән муниципаль районы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tt-RU" sz="1400" dirty="0" smtClean="0">
                <a:latin typeface="Times New Roman" pitchFamily="18" charset="0"/>
                <a:cs typeface="Times New Roman" pitchFamily="18" charset="0"/>
              </a:rPr>
              <a:t>Чирмешән авылының  3нче “Чишмәкәй” мәктәпкәчә белем  муниципаль бюджет учреждениесе.</a:t>
            </a:r>
            <a:endParaRPr lang="ru-RU" sz="2000" dirty="0">
              <a:solidFill>
                <a:srgbClr val="181818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181818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181818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Сәхнәләштерү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эшчәнлеге аша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балаларның сөйләм телен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үстерү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6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Сибгатуллина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tt-RU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Әнисә </a:t>
            </a:r>
          </a:p>
          <a:p>
            <a:pPr lvl="0" algn="r" fontAlgn="base">
              <a:spcBef>
                <a:spcPct val="0"/>
              </a:spcBef>
              <a:spcAft>
                <a:spcPct val="0"/>
              </a:spcAft>
            </a:pPr>
            <a:r>
              <a:rPr lang="tt-RU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Рөстәм кызы</a:t>
            </a:r>
            <a:endParaRPr lang="ru-RU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6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6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6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6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6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4.infourok.ru/uploads/ex/115b/000973b2-d19e3573/hello_html_m74426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4057" y="1"/>
            <a:ext cx="9178057" cy="6858000"/>
          </a:xfrm>
          <a:prstGeom prst="rect">
            <a:avLst/>
          </a:prstGeom>
          <a:noFill/>
        </p:spPr>
      </p:pic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1907704" y="980295"/>
            <a:ext cx="5184576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Бала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тормышы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</a:t>
            </a:r>
            <a:r>
              <a:rPr kumimoji="0" lang="ru-RU" sz="4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уен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 descr="K:\фото\IMG-20201222-WA00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7" y="2722906"/>
            <a:ext cx="3240360" cy="1858222"/>
          </a:xfrm>
          <a:prstGeom prst="rect">
            <a:avLst/>
          </a:prstGeom>
          <a:noFill/>
        </p:spPr>
      </p:pic>
      <p:pic>
        <p:nvPicPr>
          <p:cNvPr id="1027" name="Picture 3" descr="C:\Users\user\Desktop\2022 анися\фото2022 садик\Новая папка\UpOaLHqO-N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4293096"/>
            <a:ext cx="3096344" cy="17391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https://pandia.ru/text/82/380/images/img16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6632"/>
            <a:ext cx="9395521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286000" y="3105835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Акыл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үсеше белән сөйләм теленең үсеше нык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бәйләнгән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user\Desktop\2022 анися\фото2022 садик\Новая папка\RAOmCGn6We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855602"/>
            <a:ext cx="2448272" cy="1836204"/>
          </a:xfrm>
          <a:prstGeom prst="rect">
            <a:avLst/>
          </a:prstGeom>
          <a:noFill/>
        </p:spPr>
      </p:pic>
      <p:pic>
        <p:nvPicPr>
          <p:cNvPr id="4099" name="Picture 3" descr="C:\Users\user\Desktop\2022 анися\фото2022 садик\физкультура\20211214_1108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080" y="908720"/>
            <a:ext cx="2304256" cy="1656184"/>
          </a:xfrm>
          <a:prstGeom prst="rect">
            <a:avLst/>
          </a:prstGeom>
          <a:noFill/>
        </p:spPr>
      </p:pic>
      <p:pic>
        <p:nvPicPr>
          <p:cNvPr id="4100" name="Picture 4" descr="C:\Users\user\Desktop\2022 анися\фото2022 садик\физкультура\20210812_10481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87624" y="4509120"/>
            <a:ext cx="3024336" cy="1701189"/>
          </a:xfrm>
          <a:prstGeom prst="rect">
            <a:avLst/>
          </a:prstGeom>
          <a:noFill/>
        </p:spPr>
      </p:pic>
      <p:pic>
        <p:nvPicPr>
          <p:cNvPr id="4101" name="Picture 5" descr="C:\Users\user\Desktop\2022 анися\фото2022 садик\20220214_16055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8064" y="4493082"/>
            <a:ext cx="3024336" cy="17011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https://pandia.ru/text/82/380/images/img16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95521" cy="6858000"/>
          </a:xfrm>
          <a:prstGeom prst="rect">
            <a:avLst/>
          </a:prstGeom>
          <a:noFill/>
        </p:spPr>
      </p:pic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1907704" y="1007368"/>
            <a:ext cx="604765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Сәхнәләштерү әшчәнлеге аша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монологик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сойләм генә түгел, ә диалогик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сөйләм дә үсеш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ала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3" name="Picture 5" descr="K:\анися зеленый огонек 2022\яна фото 2018\YlgPXFr-lg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4293096"/>
            <a:ext cx="3035830" cy="1707654"/>
          </a:xfrm>
          <a:prstGeom prst="rect">
            <a:avLst/>
          </a:prstGeom>
          <a:noFill/>
        </p:spPr>
      </p:pic>
      <p:pic>
        <p:nvPicPr>
          <p:cNvPr id="2054" name="Picture 6" descr="K:\анися зеленый огонек 2022\яна фото 2018\1JD7OvnwZOs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00" y="2492896"/>
            <a:ext cx="1711201" cy="3044641"/>
          </a:xfrm>
          <a:prstGeom prst="rect">
            <a:avLst/>
          </a:prstGeom>
          <a:noFill/>
        </p:spPr>
      </p:pic>
      <p:pic>
        <p:nvPicPr>
          <p:cNvPr id="2055" name="Picture 7" descr="K:\анися зеленый огонек 2022\яна фото 2018\jBhOU9H_Hfw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71600" y="2492896"/>
            <a:ext cx="2771800" cy="15591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https://pandia.ru/text/82/380/images/img16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95521" cy="6858000"/>
          </a:xfrm>
          <a:prstGeom prst="rect">
            <a:avLst/>
          </a:prstGeom>
          <a:noFill/>
        </p:spPr>
      </p:pic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1115616" y="920333"/>
            <a:ext cx="7380312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Сәхнәләштерү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әшчәнлеге үз алдына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түбәндәге бурычларны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куя :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сәхнәләштерү эшчәнлегенә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карата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кызыксыну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уяту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;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балаларның сүз байлыгын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үстерү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 -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дөрес аваз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әйтелешен тәрбияләү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 - мимика,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ишарәләр, хәрәкәтләр,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интонация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тәэсирле чараларын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кабатлау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теләге тудыру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C:\Users\user\Desktop\фото 2020\фото балалр18-19\фото урман\IMG-20190710-WA000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712" y="3645024"/>
            <a:ext cx="5112568" cy="28803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https://pandia.ru/text/82/380/images/img16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95521" cy="6858000"/>
          </a:xfrm>
          <a:prstGeom prst="rect">
            <a:avLst/>
          </a:prstGeom>
          <a:noFill/>
        </p:spPr>
      </p:pic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1115616" y="642057"/>
            <a:ext cx="73438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Рольләргә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бүлгәндә төрле алымнар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кулланыла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-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баланың теләге буенча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роль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сайлау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 -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төп рольләргә оялчан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балаларны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билгеләү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 -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карточкалар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буенча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рольләргә бүлү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 -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парлап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уйнау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181818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user\Desktop\2022 анися\фото2022 садик\Новая папка\lZPuljK3Ro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2492896"/>
            <a:ext cx="3384376" cy="1900891"/>
          </a:xfrm>
          <a:prstGeom prst="rect">
            <a:avLst/>
          </a:prstGeom>
          <a:noFill/>
        </p:spPr>
      </p:pic>
      <p:pic>
        <p:nvPicPr>
          <p:cNvPr id="3075" name="Picture 3" descr="C:\Users\user\Desktop\2022 анися\фото2022 садик\Новая папка\b84ba-ife1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3861048"/>
            <a:ext cx="3424801" cy="19235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https://pandia.ru/text/82/380/images/img16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95521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971600" y="620688"/>
            <a:ext cx="698477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Сәхнәләштерү уеннарын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үзләштерү ярдәмендә балаларның интонацияләре яхшырды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башка 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катнашучылар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белән аралашу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омөмкинлекләре ачылды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Балаларның бәйләнешле сөйләм телләре үстесталыклары 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артты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килешү, конфликтлы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ситуацияләрне чишә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белү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esktop\20220315_17264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2636912"/>
            <a:ext cx="2651787" cy="1491630"/>
          </a:xfrm>
          <a:prstGeom prst="rect">
            <a:avLst/>
          </a:prstGeom>
          <a:noFill/>
        </p:spPr>
      </p:pic>
      <p:pic>
        <p:nvPicPr>
          <p:cNvPr id="1027" name="Picture 3" descr="C:\Users\user\Desktop\20220315_16203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2636912"/>
            <a:ext cx="2000821" cy="3557015"/>
          </a:xfrm>
          <a:prstGeom prst="rect">
            <a:avLst/>
          </a:prstGeom>
          <a:noFill/>
        </p:spPr>
      </p:pic>
      <p:pic>
        <p:nvPicPr>
          <p:cNvPr id="1028" name="Picture 4" descr="C:\Users\user\Desktop\20220315_17202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35696" y="4581128"/>
            <a:ext cx="2555776" cy="14376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https://pandia.ru/text/82/380/images/img16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95521" cy="6858000"/>
          </a:xfrm>
          <a:prstGeom prst="rect">
            <a:avLst/>
          </a:prstGeom>
          <a:noFill/>
        </p:spPr>
      </p:pic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1043608" y="1008371"/>
            <a:ext cx="669674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Игътибарыгыз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өчен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зур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рәхмәт!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K:\фото\IMG-20210212-WA00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5" y="2708920"/>
            <a:ext cx="3744416" cy="28083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162</Words>
  <Application>Microsoft Office PowerPoint</Application>
  <PresentationFormat>Экран (4:3)</PresentationFormat>
  <Paragraphs>94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10</cp:revision>
  <dcterms:created xsi:type="dcterms:W3CDTF">2022-03-15T19:12:29Z</dcterms:created>
  <dcterms:modified xsi:type="dcterms:W3CDTF">2022-03-16T11:03:22Z</dcterms:modified>
</cp:coreProperties>
</file>