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1F26-CAA0-45C5-A442-0BEC89B309C0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3F05-6C76-41EC-ACAC-67965A0D0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2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1F26-CAA0-45C5-A442-0BEC89B309C0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3F05-6C76-41EC-ACAC-67965A0D0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370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1F26-CAA0-45C5-A442-0BEC89B309C0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3F05-6C76-41EC-ACAC-67965A0D0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37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1F26-CAA0-45C5-A442-0BEC89B309C0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3F05-6C76-41EC-ACAC-67965A0D0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683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1F26-CAA0-45C5-A442-0BEC89B309C0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3F05-6C76-41EC-ACAC-67965A0D0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828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1F26-CAA0-45C5-A442-0BEC89B309C0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3F05-6C76-41EC-ACAC-67965A0D0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033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1F26-CAA0-45C5-A442-0BEC89B309C0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3F05-6C76-41EC-ACAC-67965A0D0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55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1F26-CAA0-45C5-A442-0BEC89B309C0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3F05-6C76-41EC-ACAC-67965A0D0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436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1F26-CAA0-45C5-A442-0BEC89B309C0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3F05-6C76-41EC-ACAC-67965A0D0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682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1F26-CAA0-45C5-A442-0BEC89B309C0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3F05-6C76-41EC-ACAC-67965A0D0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179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1F26-CAA0-45C5-A442-0BEC89B309C0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3F05-6C76-41EC-ACAC-67965A0D0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09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71F26-CAA0-45C5-A442-0BEC89B309C0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43F05-6C76-41EC-ACAC-67965A0D0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305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32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3252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5" descr="G:\Новая папка (3)\Образцы\IMG_21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60463"/>
            <a:ext cx="8893175" cy="569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4" name="TextBox 6"/>
          <p:cNvSpPr txBox="1">
            <a:spLocks noChangeArrowheads="1"/>
          </p:cNvSpPr>
          <p:nvPr/>
        </p:nvSpPr>
        <p:spPr bwMode="auto">
          <a:xfrm>
            <a:off x="1547813" y="284163"/>
            <a:ext cx="6696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r>
              <a:rPr lang="ru-RU" altLang="ru-RU" sz="2400" b="1">
                <a:solidFill>
                  <a:srgbClr val="FFC000"/>
                </a:solidFill>
                <a:latin typeface="Arial" charset="0"/>
              </a:rPr>
              <a:t>МАТЕРИАЛЫ ДЛЯ ИЗОДЕЯТЕЬНОСТИ</a:t>
            </a:r>
          </a:p>
        </p:txBody>
      </p:sp>
    </p:spTree>
    <p:extLst>
      <p:ext uri="{BB962C8B-B14F-4D97-AF65-F5344CB8AC3E}">
        <p14:creationId xmlns:p14="http://schemas.microsoft.com/office/powerpoint/2010/main" val="256441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42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4276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75" y="0"/>
            <a:ext cx="9972675" cy="724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5" descr="G:\Новая папка (3)\Уголки\Снимо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1338" y="188913"/>
            <a:ext cx="9564688" cy="666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015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52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5300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0"/>
            <a:ext cx="9137651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TextBox 5"/>
          <p:cNvSpPr txBox="1">
            <a:spLocks noChangeArrowheads="1"/>
          </p:cNvSpPr>
          <p:nvPr/>
        </p:nvSpPr>
        <p:spPr bwMode="auto">
          <a:xfrm>
            <a:off x="1476375" y="260350"/>
            <a:ext cx="72723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FF00"/>
                </a:solidFill>
                <a:latin typeface="Arial" charset="0"/>
              </a:rPr>
              <a:t>РАБОТА С РОДИТЕЛЯМИ</a:t>
            </a:r>
          </a:p>
        </p:txBody>
      </p:sp>
      <p:pic>
        <p:nvPicPr>
          <p:cNvPr id="2" name="Picture 5" descr="G:\Новая папка (3)\с родителями\IMG_050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4572000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303" name="Picture 6" descr="G:\Новая папка (3)\с родителями\IMG_05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350" y="1052513"/>
            <a:ext cx="3803650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4" name="Picture 7" descr="G:\Новая папка (3)\с родителями\IMG_051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3429000"/>
            <a:ext cx="25717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380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63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6324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8788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3" descr="G:\Новая папка (3)\с родителями\IMG_05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-315913"/>
            <a:ext cx="2138363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6" descr="G:\Новая папка (3)\с родителями\IMG_48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716338"/>
            <a:ext cx="3924300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7" name="Picture 7" descr="G:\Новая папка (3)\с родителями\IMG_487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613" y="2997200"/>
            <a:ext cx="3227387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8" name="Picture 5" descr="G:\Новая папка (3)\с родителями\IMG_486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1663"/>
            <a:ext cx="3455988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9" name="Picture 2" descr="G:\Новая папка (3)\с родителями\IMG_051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350"/>
            <a:ext cx="36591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0" name="Picture 4" descr="G:\Новая папка (3)\с родителями\IMG_052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-255588"/>
            <a:ext cx="3708400" cy="292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98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73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7348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2" descr="G:\Новая папка (3)\с родителями\IMG_488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6424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350" name="Picture 3" descr="G:\Новая папка (3)\с родителями\IMG_488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2924944"/>
            <a:ext cx="2301875" cy="3068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351" name="Picture 4" descr="G:\Новая папка (3)\с родителями\IMG_488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5" y="0"/>
            <a:ext cx="4716016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352" name="Picture 5" descr="G:\Новая папка (3)\с родителями\IMG_488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924944"/>
            <a:ext cx="3635896" cy="3068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353" name="Picture 9" descr="C:\Users\гульфира\Desktop\вес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2924944"/>
            <a:ext cx="305983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916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83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8372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5" descr="C:\Users\гульфира\Desktop\кран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67944" cy="3362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4" name="Picture 6" descr="C:\Users\гульфира\Desktop\парик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6325" y="0"/>
            <a:ext cx="5127675" cy="3419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5" name="Picture 7" descr="C:\Users\гульфира\Desktop\ветерин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4864351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6" name="Picture 8" descr="C:\Users\гульфира\Desktop\танц.зал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356992"/>
            <a:ext cx="410445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73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93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9396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5" descr="C:\Users\гульфира\Desktop\цвет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79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имц 1</dc:creator>
  <cp:lastModifiedBy>имц 1</cp:lastModifiedBy>
  <cp:revision>1</cp:revision>
  <dcterms:created xsi:type="dcterms:W3CDTF">2016-04-21T18:21:32Z</dcterms:created>
  <dcterms:modified xsi:type="dcterms:W3CDTF">2016-04-21T18:25:01Z</dcterms:modified>
</cp:coreProperties>
</file>