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8BD58-6BC5-4C81-A1E8-5620606F3AB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8BF47-F5A5-4289-8F02-449F48D1E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918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B622736-C479-4486-A9A9-B5AD97246445}" type="slidenum">
              <a:rPr lang="ru-RU" altLang="ru-RU" smtClean="0"/>
              <a:pPr eaLnBrk="1" hangingPunct="1"/>
              <a:t>8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89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9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01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55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9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82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70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6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726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12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771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8B917-FBA8-4F48-8A81-9A6BF3FC7D3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2771E-E52F-4C1F-B720-7936CC636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729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198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Box 4"/>
          <p:cNvSpPr txBox="1">
            <a:spLocks noChangeArrowheads="1"/>
          </p:cNvSpPr>
          <p:nvPr/>
        </p:nvSpPr>
        <p:spPr bwMode="auto">
          <a:xfrm>
            <a:off x="2411413" y="260350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FF00"/>
                </a:solidFill>
                <a:latin typeface="Arial" charset="0"/>
              </a:rPr>
              <a:t>КОСТЮМЫ</a:t>
            </a:r>
          </a:p>
        </p:txBody>
      </p:sp>
      <p:pic>
        <p:nvPicPr>
          <p:cNvPr id="41991" name="Picture 7" descr="C:\Users\гульфира\Desktop\Новая папка (3)\костюмы\нар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2636912"/>
            <a:ext cx="3245110" cy="2991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0" name="Picture 6" descr="C:\Users\гульфира\Desktop\Новая папка (3)\костюмы\эб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6713"/>
            <a:ext cx="3789945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2" name="Picture 8" descr="C:\Users\гульфира\Desktop\Новая папка (3)\костюмы\дом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501008"/>
            <a:ext cx="3491880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950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22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222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4" descr="D:\РАЗВИВАЮЩАЯ СРЕДА\IMG_04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8453438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3" descr="C:\Users\гульфира\Desktop\Новая папка (3)\костюмы\SANY21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0"/>
            <a:ext cx="54356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2" descr="C:\Users\гульфира\Desktop\Новая папка (3)\костюмы\IMG_208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48038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39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42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427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75" y="0"/>
            <a:ext cx="9972675" cy="724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 descr="G:\Новая папка (3)\Уголки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338" y="188913"/>
            <a:ext cx="9564688" cy="666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0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301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C:\Users\гульфира\Desktop\Новая папка (3)\костюмы\кос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70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4" name="Picture 6" descr="C:\Users\гульфира\Desktop\Новая папка (3)\костюмы\кол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007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403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0"/>
            <a:ext cx="91376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 descr="C:\Users\гульфира\Desktop\Новая папка (3)\костюмы\бур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4320480" cy="3503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8" name="Picture 6" descr="C:\Users\гульфира\Desktop\Новая папка (3)\костюмы\ми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0"/>
            <a:ext cx="493204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9" name="Picture 7" descr="C:\Users\гульфира\Desktop\Новая папка (3)\костюмы\чебур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536" y="3284984"/>
            <a:ext cx="4320480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6601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506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2" name="Picture 2" descr="C:\Users\гульфира\Desktop\Новая папка (3)\костюмы\IMG_056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51512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323" name="Picture 3" descr="C:\Users\гульфира\Desktop\Новая папка (3)\костюмы\IMG_583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0"/>
            <a:ext cx="4248472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324" name="Picture 4" descr="C:\Users\гульфира\Desktop\Новая папка (3)\костюмы\тел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684826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325" name="Picture 5" descr="C:\Users\гульфира\Desktop\Новая папка (3)\костюмы\IMG_013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399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71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710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0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0" name="Picture 2" descr="C:\Users\гульфира\Desktop\Новая папка (3)\костюмы\аль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07704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1" name="Picture 3" descr="C:\Users\гульфира\Desktop\Новая папка (3)\костюмы\песи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12976"/>
            <a:ext cx="172819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2" name="Picture 4" descr="C:\Users\гульфира\Desktop\Новая папка (3)\костюмы\ри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0"/>
            <a:ext cx="2185400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3" name="Picture 5" descr="C:\Users\гульфира\Desktop\Новая папка (3)\костюмы\убыр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3163813"/>
            <a:ext cx="1981200" cy="3694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4" name="Picture 6" descr="C:\Users\гульфира\Desktop\Новая папка (3)\костюмы\шур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7" y="0"/>
            <a:ext cx="2232248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5" name="Picture 7" descr="C:\Users\гульфира\Desktop\Новая папка (3)\костюмы\яз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39952" y="3140968"/>
            <a:ext cx="1872208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6" name="Picture 8" descr="C:\Users\гульфира\Desktop\Новая папка (3)\костюмы\IMG_1136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0"/>
            <a:ext cx="345638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996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81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813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 descr="C:\Users\гульфира\Desktop\Новая папка (3)\костюмы\ле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4987" y="2419350"/>
            <a:ext cx="6069013" cy="4438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394" name="Picture 2" descr="C:\Users\гульфира\Desktop\Новая папка (3)\костюмы\IMG_210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5628324" cy="4221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884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91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915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3" descr="C:\Users\гульфира\Desktop\Новая папка (3)\костюмы\сандугач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43250"/>
            <a:ext cx="9144000" cy="371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0418" name="Picture 2" descr="C:\Users\гульфира\Desktop\Новая папка (3)\костюмы\спорт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740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214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018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2" name="Picture 2" descr="C:\Users\гульфира\Desktop\Новая папка (3)\костюмы\у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476750" cy="384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43" name="Picture 3" descr="C:\Users\гульфира\Desktop\Новая папка (3)\костюмы\свет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2333944"/>
            <a:ext cx="5148064" cy="4524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45" name="Picture 5" descr="C:\Users\гульфира\Desktop\Новая папка (3)\костюмы\IMG_438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427984" cy="2393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85" name="Picture 9" descr="G:\DCIM\150___04\IMG_219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4559491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774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04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37650" cy="68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2" descr="C:\Users\гульфира\Desktop\Новая папка (3)\костюмы\IMG_45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0063" cy="550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6" descr="G:\Новая папка (3)\Уголки\уг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0"/>
            <a:ext cx="3381375" cy="585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4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</Words>
  <Application>Microsoft Office PowerPoint</Application>
  <PresentationFormat>Экран (4:3)</PresentationFormat>
  <Paragraphs>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имц 1</dc:creator>
  <cp:lastModifiedBy>имц 1</cp:lastModifiedBy>
  <cp:revision>2</cp:revision>
  <dcterms:created xsi:type="dcterms:W3CDTF">2016-04-21T17:56:49Z</dcterms:created>
  <dcterms:modified xsi:type="dcterms:W3CDTF">2016-04-21T18:15:21Z</dcterms:modified>
</cp:coreProperties>
</file>