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5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CBAB-1A5C-4D93-AD13-2D2583E646B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2E5C-6616-43BB-8D83-D11603909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685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CBAB-1A5C-4D93-AD13-2D2583E646B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2E5C-6616-43BB-8D83-D11603909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321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CBAB-1A5C-4D93-AD13-2D2583E646B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2E5C-6616-43BB-8D83-D11603909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29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CBAB-1A5C-4D93-AD13-2D2583E646B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2E5C-6616-43BB-8D83-D11603909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0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CBAB-1A5C-4D93-AD13-2D2583E646B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2E5C-6616-43BB-8D83-D11603909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019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CBAB-1A5C-4D93-AD13-2D2583E646B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2E5C-6616-43BB-8D83-D11603909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133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CBAB-1A5C-4D93-AD13-2D2583E646B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2E5C-6616-43BB-8D83-D11603909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7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CBAB-1A5C-4D93-AD13-2D2583E646B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2E5C-6616-43BB-8D83-D11603909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38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CBAB-1A5C-4D93-AD13-2D2583E646B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2E5C-6616-43BB-8D83-D11603909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60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CBAB-1A5C-4D93-AD13-2D2583E646B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2E5C-6616-43BB-8D83-D11603909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70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BCBAB-1A5C-4D93-AD13-2D2583E646B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62E5C-6616-43BB-8D83-D11603909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699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BCBAB-1A5C-4D93-AD13-2D2583E646B9}" type="datetimeFigureOut">
              <a:rPr lang="ru-RU" smtClean="0"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62E5C-6616-43BB-8D83-D11603909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763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0484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1403350" y="404813"/>
            <a:ext cx="69135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FF00"/>
                </a:solidFill>
                <a:latin typeface="Arial" charset="0"/>
              </a:rPr>
              <a:t>МУЗЫКАЛЬНЫЕ УГОЛКИ</a:t>
            </a:r>
          </a:p>
        </p:txBody>
      </p:sp>
      <p:pic>
        <p:nvPicPr>
          <p:cNvPr id="2" name="Picture 5" descr="C:\Users\гульфира\Desktop\Новая папка (3)\Уголки\IMG_205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4644008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6" name="Picture 6" descr="C:\Users\гульфира\Desktop\Новая папка (3)\Уголки\IMG_211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980728"/>
            <a:ext cx="4355976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7" name="Picture 7" descr="C:\Users\гульфира\Desktop\Новая папка (3)\Уголки\му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4365104"/>
            <a:ext cx="7878275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01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1748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Box 5"/>
          <p:cNvSpPr txBox="1">
            <a:spLocks noChangeArrowheads="1"/>
          </p:cNvSpPr>
          <p:nvPr/>
        </p:nvSpPr>
        <p:spPr bwMode="auto">
          <a:xfrm>
            <a:off x="1979613" y="188913"/>
            <a:ext cx="57832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r>
              <a:rPr lang="ru-RU" altLang="ru-RU" sz="3600" b="1">
                <a:solidFill>
                  <a:srgbClr val="FFFF00"/>
                </a:solidFill>
                <a:latin typeface="Arial" charset="0"/>
              </a:rPr>
              <a:t>ДИДАКТИЧЕСКИЕ ИГРЫ</a:t>
            </a:r>
          </a:p>
        </p:txBody>
      </p:sp>
      <p:pic>
        <p:nvPicPr>
          <p:cNvPr id="41986" name="Picture 2" descr="C:\Users\гульфира\Desktop\Новая папка (3)\дид.игры\IMG_212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4644008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7" name="Picture 3" descr="C:\Users\гульфира\Desktop\Новая папка (3)\дид.игры\IMG_214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9" y="836712"/>
            <a:ext cx="4499992" cy="3320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8" name="Picture 4" descr="C:\Users\гульфира\Desktop\Новая папка (3)\дид.игры\IMG_217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221088"/>
            <a:ext cx="4499992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989" name="Picture 5" descr="C:\Users\гульфира\Desktop\Новая папка (3)\дид.игры\д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4240810"/>
            <a:ext cx="4262735" cy="2617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949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277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2772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 descr="C:\Users\гульфира\Desktop\Новая папка (3)\дид.игры\IMG_207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5988" y="3356992"/>
            <a:ext cx="4668011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2" name="Picture 4" descr="C:\Users\гульфира\Desktop\Новая папка (3)\дид.игры\ДИДАКТИЧЕСКИЕ\IMG_614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60648"/>
            <a:ext cx="3995936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0" name="Picture 2" descr="C:\Users\гульфира\Desktop\Новая папка (3)\дид.игры\дид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979940" cy="429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3013" name="Picture 5" descr="C:\Users\гульфира\Desktop\Новая папка (3)\дид.игры\ДИДАКТИЧЕСКИЕ\IMG_615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05064"/>
            <a:ext cx="4415474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5811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379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3796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4" name="Picture 2" descr="C:\Users\гульфира\Desktop\Новая папка (3)\дид.игры\ДИДАКТИЧЕСКИЕ\IMG_615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5" name="Picture 3" descr="C:\Users\гульфира\Desktop\Новая папка (3)\дид.игры\ДИДАКТИЧЕСКИЕ\IMG_615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-171401"/>
            <a:ext cx="4572000" cy="3540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6" name="Picture 4" descr="C:\Users\гульфира\Desktop\Новая папка (3)\дид.игры\ДИДАКТИЧЕСКИЕ\IMG_616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73016"/>
            <a:ext cx="4572000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4037" name="Picture 5" descr="C:\Users\гульфира\Desktop\Новая папка (3)\дид.игры\ДИДАКТИЧЕСКИЕ\IMG_616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8011" y="3501008"/>
            <a:ext cx="4475989" cy="335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75773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4820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8" name="Picture 2" descr="C:\Users\гульфира\Desktop\Новая папка (3)\дид.игры\ДИДАКТИЧЕСКИЕ\IMG_616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56043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0" name="Picture 4" descr="C:\Users\гульфира\Desktop\Новая папка (3)\дид.игры\ДИДАКТИЧЕСКИЕ\IMG_617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4379979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61" name="Picture 5" descr="C:\Users\гульфира\Desktop\Новая папка (3)\дид.игры\ДИДАКТИЧЕСКИЕ\IMG_614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0"/>
            <a:ext cx="4211960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5059" name="Picture 3" descr="C:\Users\гульфира\Desktop\Новая папка (3)\дид.игры\ДИДАКТИЧЕСКИЕ\IMG_616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3212976"/>
            <a:ext cx="4860032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68205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5844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2" name="Picture 2" descr="C:\Users\гульфира\Desktop\Новая папка (3)\дид.игры\ДИДАКТИЧЕСКИЕ\IMG_614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3" name="Picture 3" descr="C:\Users\гульфира\Desktop\Новая папка (3)\дид.игры\ДИДАКТИЧЕСКИЕ\IMG_6144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379979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4" name="Picture 4" descr="C:\Users\гульфира\Desktop\Новая папка (3)\дид.игры\ДИДАКТИЧЕСКИЕ\IMG_614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239297"/>
            <a:ext cx="4427984" cy="3618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9343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6868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Box 6"/>
          <p:cNvSpPr txBox="1">
            <a:spLocks noChangeArrowheads="1"/>
          </p:cNvSpPr>
          <p:nvPr/>
        </p:nvSpPr>
        <p:spPr bwMode="auto">
          <a:xfrm>
            <a:off x="1403350" y="-171450"/>
            <a:ext cx="619283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endParaRPr lang="ru-RU" altLang="ru-RU" sz="3200" b="1">
              <a:solidFill>
                <a:srgbClr val="FFFF00"/>
              </a:solidFill>
              <a:latin typeface="Arial" charset="0"/>
            </a:endParaRPr>
          </a:p>
          <a:p>
            <a:pPr algn="ctr"/>
            <a:r>
              <a:rPr lang="ru-RU" altLang="ru-RU" sz="3200" b="1">
                <a:solidFill>
                  <a:srgbClr val="FFFF00"/>
                </a:solidFill>
                <a:latin typeface="Arial" charset="0"/>
              </a:rPr>
              <a:t>ВИДЫ ТЕАТРОВ</a:t>
            </a:r>
          </a:p>
        </p:txBody>
      </p:sp>
      <p:pic>
        <p:nvPicPr>
          <p:cNvPr id="47107" name="Picture 3" descr="C:\Users\гульфира\Desktop\Новая папка (3)\театр\DSC027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5016137" cy="2821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8" name="Picture 4" descr="C:\Users\гульфира\Desktop\Новая папка (3)\театр\IMG_036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052736"/>
            <a:ext cx="4139952" cy="2744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9" name="Picture 5" descr="C:\Users\гульфира\Desktop\Новая папка (3)\театр\IMG_036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4788024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11" name="Picture 7" descr="C:\Users\гульфира\Desktop\Новая папка (3)\театр\IMG_037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3717032"/>
            <a:ext cx="4355976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1344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6868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Box 6"/>
          <p:cNvSpPr txBox="1">
            <a:spLocks noChangeArrowheads="1"/>
          </p:cNvSpPr>
          <p:nvPr/>
        </p:nvSpPr>
        <p:spPr bwMode="auto">
          <a:xfrm>
            <a:off x="1403350" y="-171450"/>
            <a:ext cx="6192838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endParaRPr lang="ru-RU" altLang="ru-RU" sz="3200" b="1">
              <a:solidFill>
                <a:srgbClr val="FFFF00"/>
              </a:solidFill>
              <a:latin typeface="Arial" charset="0"/>
            </a:endParaRPr>
          </a:p>
          <a:p>
            <a:pPr algn="ctr"/>
            <a:r>
              <a:rPr lang="ru-RU" altLang="ru-RU" sz="3200" b="1">
                <a:solidFill>
                  <a:srgbClr val="FFFF00"/>
                </a:solidFill>
                <a:latin typeface="Arial" charset="0"/>
              </a:rPr>
              <a:t>ВИДЫ ТЕАТРОВ</a:t>
            </a:r>
          </a:p>
        </p:txBody>
      </p:sp>
      <p:pic>
        <p:nvPicPr>
          <p:cNvPr id="47107" name="Picture 3" descr="C:\Users\гульфира\Desktop\Новая папка (3)\театр\DSC027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5016137" cy="2821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8" name="Picture 4" descr="C:\Users\гульфира\Desktop\Новая папка (3)\театр\IMG_036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052736"/>
            <a:ext cx="4139952" cy="2744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9" name="Picture 5" descr="C:\Users\гульфира\Desktop\Новая папка (3)\театр\IMG_036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4788024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11" name="Picture 7" descr="C:\Users\гульфира\Desktop\Новая папка (3)\театр\IMG_037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3717032"/>
            <a:ext cx="4355976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11344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891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8916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4" name="Picture 2" descr="C:\Users\гульфира\Desktop\Новая папка (3)\театр\IMG_209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39952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5" name="Picture 3" descr="C:\Users\гульфира\Desktop\Новая папка (3)\театр\IMG_211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36" y="0"/>
            <a:ext cx="5148063" cy="3933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C:\Users\гульфира\Desktop\Новая папка (3)\театр\IMG_211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933056"/>
            <a:ext cx="4067944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7" name="Picture 5" descr="C:\Users\гульфира\Desktop\Новая папка (3)\театр\IMG_211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3789040"/>
            <a:ext cx="5220072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56491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399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9940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Picture 2" descr="C:\Users\гульфира\Desktop\Новая папка (3)\театр\IMG_214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60032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79" name="Picture 3" descr="C:\Users\гульфира\Desktop\Новая папка (3)\театр\кук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0"/>
            <a:ext cx="4283968" cy="3579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80" name="Picture 4" descr="C:\Users\гульфира\Desktop\Новая папка (3)\театр\те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3490623"/>
            <a:ext cx="4355976" cy="33673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0181" name="Picture 5" descr="C:\Users\гульфира\Desktop\Новая папка (3)\театр\флан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589627"/>
            <a:ext cx="4801760" cy="3268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58280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09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40964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2" name="Picture 2" descr="C:\Users\гульфира\Desktop\Новая папка (3)\театр\шу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439005" cy="3715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4" name="Picture 4" descr="C:\Users\гульфира\Desktop\Новая папка (3)\театр\IMG_113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4073" y="3933056"/>
            <a:ext cx="3899926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3" name="Picture 3" descr="C:\Users\гульфира\Desktop\Новая папка (3)\театр\DSC0268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5016137" cy="2821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3299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1508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0" name="Picture 2" descr="C:\Users\гульфира\Desktop\Новая папка (3)\Уголки\муз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64087" cy="3356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1" name="Picture 3" descr="C:\Users\гульфира\Desktop\Новая папка (3)\Уголки\угол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9044" y="692696"/>
            <a:ext cx="3674956" cy="56886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2" name="Picture 4" descr="C:\Users\гульфира\Desktop\Новая папка (3)\Уголки\ц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364088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4926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336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2532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2" descr="C:\Users\гульфира\Desktop\Новая папка (3)\Уголки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870575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4" descr="C:\Users\гульфира\Desktop\Новая папка (3)\Уголки\DSC029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273425"/>
            <a:ext cx="6588125" cy="358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364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3556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2124075" y="333375"/>
            <a:ext cx="4535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ru-RU" altLang="ru-RU" sz="3200" b="1">
                <a:solidFill>
                  <a:srgbClr val="FFFF00"/>
                </a:solidFill>
                <a:latin typeface="Arial" charset="0"/>
              </a:rPr>
              <a:t>ВЫСТАВКИ</a:t>
            </a:r>
          </a:p>
        </p:txBody>
      </p:sp>
      <p:pic>
        <p:nvPicPr>
          <p:cNvPr id="23558" name="Picture 2" descr="C:\Users\гульфира\Desktop\Новая папка (3)\выставки\IMG_03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1125538"/>
            <a:ext cx="2427288" cy="230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3" descr="C:\Users\гульфира\Desktop\Новая папка (3)\выставки\IMG_039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313184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0" name="Picture 4" descr="C:\Users\гульфира\Desktop\КОЗ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6454" y="908721"/>
            <a:ext cx="3327546" cy="2376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1" name="Picture 5" descr="C:\Users\гульфира\Desktop\Новая папка (3)\выставки\IMG_207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1505" y="3501008"/>
            <a:ext cx="3432495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2" name="Picture 6" descr="C:\Users\гульфира\Desktop\Новая папка (3)\выставки\SANY2175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5776" y="3429000"/>
            <a:ext cx="3384376" cy="2615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3" name="Picture 7" descr="C:\Users\гульфира\Desktop\Новая папка (3)\выставки\вы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269979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961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4580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2" descr="C:\Users\гульфира\Desktop\Новая папка (3)\выставки\вы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3148013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3" descr="C:\Users\гульфира\Desktop\Новая папка (3)\выставки\выс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1181100"/>
            <a:ext cx="6086475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31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662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6628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Box 4"/>
          <p:cNvSpPr txBox="1">
            <a:spLocks noChangeArrowheads="1"/>
          </p:cNvSpPr>
          <p:nvPr/>
        </p:nvSpPr>
        <p:spPr bwMode="auto">
          <a:xfrm>
            <a:off x="323850" y="404813"/>
            <a:ext cx="76327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FF00"/>
                </a:solidFill>
                <a:latin typeface="Arial" charset="0"/>
              </a:rPr>
              <a:t>               АУДИОТЕКА, ФОНОТЕКА,СКАЗКИ</a:t>
            </a:r>
          </a:p>
        </p:txBody>
      </p:sp>
      <p:pic>
        <p:nvPicPr>
          <p:cNvPr id="26630" name="Picture 2" descr="C:\Users\гульфира\Desktop\Новая папка (3)\аудотехника\а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5397500" cy="3816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31" name="Picture 7" descr="G:\DCIM\150___04\IMG_219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870102"/>
            <a:ext cx="4572000" cy="2987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1599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7652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Box 4"/>
          <p:cNvSpPr txBox="1">
            <a:spLocks noChangeArrowheads="1"/>
          </p:cNvSpPr>
          <p:nvPr/>
        </p:nvSpPr>
        <p:spPr bwMode="auto">
          <a:xfrm>
            <a:off x="1403350" y="404813"/>
            <a:ext cx="72009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/>
            <a:r>
              <a:rPr lang="ru-RU" altLang="ru-RU" sz="2800" b="1">
                <a:solidFill>
                  <a:srgbClr val="FFFF00"/>
                </a:solidFill>
                <a:latin typeface="Arial" charset="0"/>
              </a:rPr>
              <a:t>МУЗЫКАЛЬНЫЕ ИНСТРУМЕНТЫ</a:t>
            </a:r>
          </a:p>
        </p:txBody>
      </p:sp>
      <p:pic>
        <p:nvPicPr>
          <p:cNvPr id="37890" name="Picture 2" descr="C:\Users\гульфира\Desktop\Новая папка (3)\инструменты\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4644008" cy="3214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1" name="Picture 3" descr="C:\Users\гульфира\Desktop\Новая папка (3)\инструменты\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980728"/>
            <a:ext cx="4427984" cy="31159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2" name="Picture 4" descr="C:\Users\гульфира\Desktop\Новая папка (3)\инструменты\12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8078"/>
            <a:ext cx="4581886" cy="3159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3" name="Picture 5" descr="C:\Users\гульфира\Desktop\Новая папка (3)\инструменты\IMG_2085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005064"/>
            <a:ext cx="4355976" cy="2852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062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8676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4" name="Picture 2" descr="C:\Users\гульфира\Desktop\Новая папка (3)\инструменты\IMG_209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9198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3" descr="C:\Users\гульфира\Desktop\Новая папка (3)\инструменты\IMG_217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4855468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0780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29700" name="Picture 2" descr="C:\Users\гульфира\Desktop\хэ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763"/>
            <a:ext cx="9137650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 descr="C:\Users\гульфира\Desktop\Новая папка (3)\инструменты\IMG_330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84984"/>
            <a:ext cx="5436096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0" name="Picture 4" descr="C:\Users\гульфира\Desktop\Новая папка (3)\инструменты\DSC0292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32656"/>
            <a:ext cx="4572000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39" name="Picture 3" descr="C:\Users\гульфира\Desktop\Новая папка (3)\инструменты\DSC0290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32656"/>
            <a:ext cx="5148064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2" name="Picture 6" descr="C:\Users\гульфира\Desktop\Новая папка (3)\инструменты\SANY214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3356992"/>
            <a:ext cx="4139952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860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15</Words>
  <Application>Microsoft Office PowerPoint</Application>
  <PresentationFormat>Экран (4:3)</PresentationFormat>
  <Paragraphs>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имц 1</dc:creator>
  <cp:lastModifiedBy>имц 1</cp:lastModifiedBy>
  <cp:revision>2</cp:revision>
  <dcterms:created xsi:type="dcterms:W3CDTF">2016-04-21T17:36:05Z</dcterms:created>
  <dcterms:modified xsi:type="dcterms:W3CDTF">2016-04-21T17:53:31Z</dcterms:modified>
</cp:coreProperties>
</file>