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95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3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0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3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929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819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207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535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915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2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834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7A401-BA59-4E77-A73B-429B84340E03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14143-9C2E-448B-B80E-66B0BE1A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281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5124" name="Picture 2" descr="C:\Users\гульфира\Desktop\skachat-krasivyj-fon-dlya-prezentac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4"/>
          <p:cNvSpPr txBox="1">
            <a:spLocks noChangeArrowheads="1"/>
          </p:cNvSpPr>
          <p:nvPr/>
        </p:nvSpPr>
        <p:spPr bwMode="auto">
          <a:xfrm>
            <a:off x="1619250" y="2349500"/>
            <a:ext cx="4392613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>
                <a:solidFill>
                  <a:srgbClr val="000099"/>
                </a:solidFill>
              </a:rPr>
              <a:t>ХУДОЖЕСТВЕННО-ЭСТЕТИЧЕСКОЕ </a:t>
            </a:r>
          </a:p>
          <a:p>
            <a:pPr algn="ctr"/>
            <a:r>
              <a:rPr lang="ru-RU" altLang="ru-RU" sz="2800">
                <a:solidFill>
                  <a:srgbClr val="000099"/>
                </a:solidFill>
              </a:rPr>
              <a:t>ВОСПИ ТАНИЕ В МБДОУ №3 «ЛЕЙСАН» с.САРМАНОВО</a:t>
            </a:r>
          </a:p>
        </p:txBody>
      </p:sp>
    </p:spTree>
    <p:extLst>
      <p:ext uri="{BB962C8B-B14F-4D97-AF65-F5344CB8AC3E}">
        <p14:creationId xmlns:p14="http://schemas.microsoft.com/office/powerpoint/2010/main" val="31935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434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1619250" y="404813"/>
            <a:ext cx="54006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</a:rPr>
              <a:t>ОФОРМЛЕНИЕ</a:t>
            </a:r>
          </a:p>
        </p:txBody>
      </p:sp>
      <p:pic>
        <p:nvPicPr>
          <p:cNvPr id="14342" name="Picture 6" descr="C:\Users\гульфира\Desktop\Новая папка (3)\оформление\-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80728"/>
            <a:ext cx="4499992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3" name="Picture 7" descr="C:\Users\гульфира\Desktop\Новая папка (3)\оформление\=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980728"/>
            <a:ext cx="4392488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5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536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C:\Users\гульфира\Desktop\Новая папка (3)\оформление\оформление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3960813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 descr="C:\Users\гульфира\Desktop\Новая папка (3)\оформление\парик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450850"/>
            <a:ext cx="4486275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67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638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8" descr="C:\Users\гульфира\Desktop\Новая папка (3)\оформление\оф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3232" y="0"/>
            <a:ext cx="2740768" cy="2852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4" name="Picture 10" descr="C:\Users\гульфира\Desktop\Новая папка (3)\оформление\офомление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05672"/>
            <a:ext cx="2395661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9" name="Picture 5" descr="C:\Users\гульфира\Desktop\Новая папка (3)\оформление\IMG_0374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44416" cy="2808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0" name="Picture 6" descr="C:\Users\гульфира\Desktop\Новая папка (3)\оформление\IMG_037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393658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1" name="Picture 7" descr="C:\Users\гульфира\Desktop\Новая папка (3)\оформление\оо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3965700"/>
            <a:ext cx="3887808" cy="2892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1470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741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Box 4"/>
          <p:cNvSpPr txBox="1">
            <a:spLocks noChangeArrowheads="1"/>
          </p:cNvSpPr>
          <p:nvPr/>
        </p:nvSpPr>
        <p:spPr bwMode="auto">
          <a:xfrm>
            <a:off x="568325" y="188913"/>
            <a:ext cx="653891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  <a:latin typeface="Arial" charset="0"/>
              </a:rPr>
              <a:t>           УГОЛКИ ИЗОДЕЯТЕЛЬНОСТИ</a:t>
            </a:r>
          </a:p>
        </p:txBody>
      </p:sp>
      <p:pic>
        <p:nvPicPr>
          <p:cNvPr id="17414" name="Picture 5" descr="C:\Users\гульфира\Desktop\Новая папка (3)\Уголки\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580063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7" descr="C:\Users\гульфира\Desktop\Новая папка (3)\Уголки\20160415_1241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500438"/>
            <a:ext cx="6372225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63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843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843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C:\Users\гульфира\Desktop\Новая папка (3)\Уголки\IMG_206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35597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9" name="Picture 7" descr="C:\Users\гульфира\Desktop\Новая папка (3)\Уголки\SAM_014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279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946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C:\Users\гульфира\Desktop\Новая папка (3)\Уголки\SANY21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0053" y="3789040"/>
            <a:ext cx="3583947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2" name="Picture 6" descr="C:\Users\гульфира\Desktop\Новая папка (3)\Уголки\к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950100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3" name="Picture 7" descr="C:\Users\гульфира\Desktop\Новая папка (3)\Уголки\DSC0289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1211" y="920931"/>
            <a:ext cx="2821577" cy="50161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786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614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44000" cy="686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Users\гульфира\Desktop\методич.лит-ра\IMG_21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435597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гульфира\Desktop\методич.лит-ра\IMG_218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478802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Users\гульфира\Desktop\методич.лит-ра\IMG_210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3933056"/>
            <a:ext cx="471601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C:\Users\гульфира\Desktop\методич.лит-ра\IMG_20160415_1501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4005064"/>
            <a:ext cx="4248472" cy="2615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153" name="TextBox 8"/>
          <p:cNvSpPr txBox="1">
            <a:spLocks noChangeArrowheads="1"/>
          </p:cNvSpPr>
          <p:nvPr/>
        </p:nvSpPr>
        <p:spPr bwMode="auto">
          <a:xfrm>
            <a:off x="1547813" y="269875"/>
            <a:ext cx="7127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altLang="ru-RU" sz="3200" b="1">
                <a:solidFill>
                  <a:srgbClr val="FFFF00"/>
                </a:solidFill>
              </a:rPr>
              <a:t>МЕТОДИЧЕСКАЯ ЛИТЕРАТУРА</a:t>
            </a:r>
          </a:p>
        </p:txBody>
      </p:sp>
    </p:spTree>
    <p:extLst>
      <p:ext uri="{BB962C8B-B14F-4D97-AF65-F5344CB8AC3E}">
        <p14:creationId xmlns:p14="http://schemas.microsoft.com/office/powerpoint/2010/main" val="6521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717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8789988" cy="660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1403350" y="404813"/>
            <a:ext cx="6286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altLang="ru-RU" sz="3200" b="1">
                <a:solidFill>
                  <a:srgbClr val="FFFF00"/>
                </a:solidFill>
              </a:rPr>
              <a:t>    ОБРАЗЦЫ ДЛЯ ЗАНЯТИЙ</a:t>
            </a:r>
          </a:p>
        </p:txBody>
      </p:sp>
      <p:pic>
        <p:nvPicPr>
          <p:cNvPr id="3075" name="Picture 3" descr="C:\Users\гульфира\Desktop\Образцы\IMG_21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417646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 descr="C:\Users\гульфира\Desktop\Образцы\об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7496" y="2996952"/>
            <a:ext cx="4536504" cy="3138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363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81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819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 descr="C:\Users\гульфира\Desktop\дид.игры\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4155627" cy="3000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гульфира\Desktop\дид.игры\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435597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1" name="Picture 5" descr="C:\Users\гульфира\Desktop\дид.игры\обр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077072"/>
            <a:ext cx="4176464" cy="2548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2" name="Picture 6" descr="G:\DCIM\150___04\IMG_217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3933056"/>
            <a:ext cx="428396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24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922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G:\DCIM\150___04\IMG_217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6672"/>
            <a:ext cx="464400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G:\DCIM\150___04\IMG_217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548680"/>
            <a:ext cx="432048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 descr="C:\Users\гульфира\Desktop\1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861048"/>
            <a:ext cx="4320480" cy="2782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G:\DCIM\150___04\IMG_217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3861048"/>
            <a:ext cx="4155926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1949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024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4"/>
          <p:cNvSpPr txBox="1">
            <a:spLocks noChangeArrowheads="1"/>
          </p:cNvSpPr>
          <p:nvPr/>
        </p:nvSpPr>
        <p:spPr bwMode="auto">
          <a:xfrm>
            <a:off x="1692275" y="404813"/>
            <a:ext cx="53276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3200">
                <a:solidFill>
                  <a:srgbClr val="FFFF00"/>
                </a:solidFill>
              </a:rPr>
              <a:t>ПЛАНЫ,КОНСПЕКТЫ</a:t>
            </a:r>
          </a:p>
        </p:txBody>
      </p:sp>
      <p:pic>
        <p:nvPicPr>
          <p:cNvPr id="10246" name="Picture 3" descr="C:\Users\гульфира\Desktop\планы, конспекты\к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196975"/>
            <a:ext cx="3946525" cy="266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4" descr="C:\Users\гульфира\Desktop\планы, конспекты\ме.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44799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2" descr="C:\Users\гульфира\Desktop\планы, конспекты\IMG_218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213100"/>
            <a:ext cx="6697663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48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126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4"/>
          <p:cNvSpPr txBox="1">
            <a:spLocks noChangeArrowheads="1"/>
          </p:cNvSpPr>
          <p:nvPr/>
        </p:nvSpPr>
        <p:spPr bwMode="auto">
          <a:xfrm>
            <a:off x="900113" y="404813"/>
            <a:ext cx="6911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400" b="1">
                <a:solidFill>
                  <a:srgbClr val="FFFF00"/>
                </a:solidFill>
              </a:rPr>
              <a:t>        РАБОТА С ОДАРЕННЫМИ ДЕТЬМИ</a:t>
            </a:r>
            <a:endParaRPr lang="ru-RU" altLang="ru-RU" sz="1800" b="1">
              <a:solidFill>
                <a:srgbClr val="FFFF00"/>
              </a:solidFill>
            </a:endParaRPr>
          </a:p>
        </p:txBody>
      </p:sp>
      <p:pic>
        <p:nvPicPr>
          <p:cNvPr id="7170" name="Picture 2" descr="C:\Users\гульфира\Desktop\Образцы\IMG_21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283968" cy="321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гульфира\Desktop\Образцы\IMG_21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980728"/>
            <a:ext cx="4416654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гульфира\Desktop\Образцы\IMG_215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77072"/>
            <a:ext cx="442798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Users\гульфира\Desktop\Образцы\IMG_215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149080"/>
            <a:ext cx="4392488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922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229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" descr="C:\Users\гульфира\Desktop\Образцы\IMG_21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350"/>
            <a:ext cx="4572000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3" descr="C:\Users\гульфира\Desktop\Образцы\IMG_215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33375"/>
            <a:ext cx="4500562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4" descr="C:\Users\гульфира\Desktop\Образцы\IMG_216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638"/>
            <a:ext cx="259080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7" descr="C:\Users\гульфира\Desktop\Образцы\IMG_216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075" y="3068638"/>
            <a:ext cx="21939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5" descr="C:\Users\гульфира\Desktop\Образцы\IMG_216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3148013"/>
            <a:ext cx="2554287" cy="370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6" descr="C:\Users\гульфира\Desktop\Образцы\IMG_216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068638"/>
            <a:ext cx="2841625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9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133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1331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2" descr="C:\Users\гульфира\Desktop\Образцы\сов вы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9144000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11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27</Words>
  <Application>Microsoft Office PowerPoint</Application>
  <PresentationFormat>Экран (4:3)</PresentationFormat>
  <Paragraphs>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имц 1</dc:creator>
  <cp:lastModifiedBy>имц 1</cp:lastModifiedBy>
  <cp:revision>1</cp:revision>
  <dcterms:created xsi:type="dcterms:W3CDTF">2016-04-21T17:19:59Z</dcterms:created>
  <dcterms:modified xsi:type="dcterms:W3CDTF">2016-04-21T17:27:42Z</dcterms:modified>
</cp:coreProperties>
</file>