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7" r:id="rId8"/>
    <p:sldId id="261" r:id="rId9"/>
    <p:sldId id="262" r:id="rId10"/>
    <p:sldId id="263" r:id="rId11"/>
    <p:sldId id="266" r:id="rId12"/>
    <p:sldId id="265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4660"/>
  </p:normalViewPr>
  <p:slideViewPr>
    <p:cSldViewPr>
      <p:cViewPr>
        <p:scale>
          <a:sx n="80" d="100"/>
          <a:sy n="80" d="100"/>
        </p:scale>
        <p:origin x="-122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>
    <p:split orient="vert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6551" y="404664"/>
            <a:ext cx="8458200" cy="2676266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53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Художественно-эстетическое</a:t>
            </a:r>
            <a:br>
              <a:rPr lang="ru-RU" sz="53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53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воспитание в ДОО в </a:t>
            </a:r>
            <a:br>
              <a:rPr lang="ru-RU" sz="53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53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подготовительной группе</a:t>
            </a:r>
            <a:endParaRPr lang="ru-RU" sz="5300" b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мир-в-мире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24944"/>
            <a:ext cx="6768752" cy="381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G:\Новая папка (2)\Новая папка\IMG_20160406_1037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4223246" cy="3214710"/>
          </a:xfrm>
          <a:prstGeom prst="rect">
            <a:avLst/>
          </a:prstGeom>
          <a:noFill/>
        </p:spPr>
      </p:pic>
      <p:pic>
        <p:nvPicPr>
          <p:cNvPr id="8195" name="Picture 3" descr="G:\Новая папка (2)\Новая папка\IMG_20160406_104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5" y="4357694"/>
            <a:ext cx="3643338" cy="1928826"/>
          </a:xfrm>
          <a:prstGeom prst="rect">
            <a:avLst/>
          </a:prstGeom>
          <a:noFill/>
        </p:spPr>
      </p:pic>
      <p:pic>
        <p:nvPicPr>
          <p:cNvPr id="1026" name="Picture 2" descr="H:\DCIM\IMG_20160408_1501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000108"/>
            <a:ext cx="3786214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G:\Новая папка (2)\Новая папка\IMG_20160408_124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928670"/>
            <a:ext cx="7215238" cy="4857784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G:\Новая папка (2)\ГРУППа 9\IMG_20160406_105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000108"/>
            <a:ext cx="7358114" cy="5072098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571745"/>
            <a:ext cx="8686800" cy="28575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 внимание!</a:t>
            </a:r>
            <a:endParaRPr lang="ru-RU" sz="48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Методическая литература</a:t>
            </a:r>
            <a:endParaRPr lang="ru-RU" dirty="0"/>
          </a:p>
        </p:txBody>
      </p:sp>
      <p:pic>
        <p:nvPicPr>
          <p:cNvPr id="1026" name="Picture 2" descr="C:\Users\User\Desktop\IMG_20160408_1118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5218345">
            <a:off x="2949214" y="336633"/>
            <a:ext cx="3394472" cy="6962048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G:\Новая папка (2)\Новая папка\IMG_20160406_105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14546" y="3357563"/>
            <a:ext cx="4929222" cy="2722562"/>
          </a:xfrm>
          <a:prstGeom prst="rect">
            <a:avLst/>
          </a:prstGeom>
          <a:noFill/>
        </p:spPr>
      </p:pic>
      <p:pic>
        <p:nvPicPr>
          <p:cNvPr id="2051" name="Picture 3" descr="G:\Новая папка (2)\Новая папка\IMG_20160406_105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821505" y="-178619"/>
            <a:ext cx="2786082" cy="3857652"/>
          </a:xfrm>
          <a:prstGeom prst="rect">
            <a:avLst/>
          </a:prstGeom>
          <a:noFill/>
        </p:spPr>
      </p:pic>
      <p:pic>
        <p:nvPicPr>
          <p:cNvPr id="2052" name="Picture 4" descr="G:\Новая папка (2)\Новая папка\IMG_20160406_1342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7166"/>
            <a:ext cx="4071966" cy="2643206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Наши дети</a:t>
            </a:r>
            <a:endParaRPr lang="ru-RU" dirty="0"/>
          </a:p>
        </p:txBody>
      </p:sp>
      <p:pic>
        <p:nvPicPr>
          <p:cNvPr id="3074" name="Picture 2" descr="G:\Новая папка (2)\Новая папка\2015-11-18 10.04.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731820" cy="2757494"/>
          </a:xfrm>
          <a:prstGeom prst="rect">
            <a:avLst/>
          </a:prstGeom>
          <a:noFill/>
        </p:spPr>
      </p:pic>
      <p:pic>
        <p:nvPicPr>
          <p:cNvPr id="3075" name="Picture 3" descr="G:\Новая папка (2)\Новая папка\DSCN17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714752"/>
            <a:ext cx="4143404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Музыкальный уголок</a:t>
            </a:r>
            <a:endParaRPr lang="ru-RU" dirty="0"/>
          </a:p>
        </p:txBody>
      </p:sp>
      <p:pic>
        <p:nvPicPr>
          <p:cNvPr id="4098" name="Picture 2" descr="G:\Новая папка (2)\Новая папка\IMG_20160406_1026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214554"/>
            <a:ext cx="3857652" cy="3114684"/>
          </a:xfrm>
          <a:prstGeom prst="rect">
            <a:avLst/>
          </a:prstGeom>
          <a:noFill/>
        </p:spPr>
      </p:pic>
      <p:pic>
        <p:nvPicPr>
          <p:cNvPr id="4099" name="Picture 3" descr="G:\Новая папка (2)\Новая папка\IMG_20160407_123528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643026"/>
            <a:ext cx="3357586" cy="442918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G:\Новая папка (2)\12гр\САДИК2\DSC_00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4345353" cy="3328998"/>
          </a:xfrm>
          <a:prstGeom prst="rect">
            <a:avLst/>
          </a:prstGeom>
          <a:noFill/>
        </p:spPr>
      </p:pic>
      <p:pic>
        <p:nvPicPr>
          <p:cNvPr id="7171" name="Picture 3" descr="G:\Новая папка (2)\Новая папка\IMG_20160406_103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000372"/>
            <a:ext cx="4071934" cy="350046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Новая папка (2)\12гр\САДИК2\Кадр DSC_0088 (00-01-3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3714752"/>
            <a:ext cx="4783151" cy="2932121"/>
          </a:xfrm>
          <a:prstGeom prst="rect">
            <a:avLst/>
          </a:prstGeom>
          <a:noFill/>
        </p:spPr>
      </p:pic>
      <p:pic>
        <p:nvPicPr>
          <p:cNvPr id="1027" name="Picture 3" descr="C:\Users\User\Desktop\LngKrfH95xM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57224" y="1357298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Театральный уголок</a:t>
            </a:r>
            <a:endParaRPr lang="ru-RU" dirty="0"/>
          </a:p>
        </p:txBody>
      </p:sp>
      <p:pic>
        <p:nvPicPr>
          <p:cNvPr id="5122" name="Picture 2" descr="G:\Новая папка (2)\Новая папка\IMG_20160407_1245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214422"/>
            <a:ext cx="3803126" cy="3471874"/>
          </a:xfrm>
          <a:prstGeom prst="rect">
            <a:avLst/>
          </a:prstGeom>
          <a:noFill/>
        </p:spPr>
      </p:pic>
      <p:pic>
        <p:nvPicPr>
          <p:cNvPr id="5123" name="Picture 3" descr="G:\Новая папка (2)\Новая папка\IMG_20160407_12355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500306"/>
            <a:ext cx="3057476" cy="3429024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G:\Новая папка (2)\Новая папка\P10209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28670"/>
            <a:ext cx="8001056" cy="5197493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19</Words>
  <Application>Microsoft Office PowerPoint</Application>
  <PresentationFormat>Экран (4:3)</PresentationFormat>
  <Paragraphs>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  Художественно-эстетическое            воспитание в ДОО в         подготовительной группе</vt:lpstr>
      <vt:lpstr>        Методическая литература</vt:lpstr>
      <vt:lpstr>Презентация PowerPoint</vt:lpstr>
      <vt:lpstr>                      Наши дети</vt:lpstr>
      <vt:lpstr>        Музыкальный уголок</vt:lpstr>
      <vt:lpstr>Презентация PowerPoint</vt:lpstr>
      <vt:lpstr>Презентация PowerPoint</vt:lpstr>
      <vt:lpstr>            Театральный уголок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воспитание в ДОО</dc:title>
  <dc:creator>User</dc:creator>
  <cp:lastModifiedBy>Альберт</cp:lastModifiedBy>
  <cp:revision>14</cp:revision>
  <dcterms:created xsi:type="dcterms:W3CDTF">2016-04-08T09:01:11Z</dcterms:created>
  <dcterms:modified xsi:type="dcterms:W3CDTF">2016-04-12T19:21:52Z</dcterms:modified>
</cp:coreProperties>
</file>