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4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69FEF-A5A6-4E2F-9A4D-E6E72339F85A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C6A00-1A16-4DCA-B748-753760517F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Схема изменения кадровой документации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21717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429000"/>
            <a:ext cx="21717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013176"/>
            <a:ext cx="21717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1772816"/>
            <a:ext cx="24479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2564904"/>
            <a:ext cx="24479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3429000"/>
            <a:ext cx="24479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4221088"/>
            <a:ext cx="24479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6056" y="5085184"/>
            <a:ext cx="24479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5949280"/>
            <a:ext cx="24479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 стрелкой 16"/>
          <p:cNvCxnSpPr>
            <a:stCxn id="1026" idx="3"/>
            <a:endCxn id="1031" idx="1"/>
          </p:cNvCxnSpPr>
          <p:nvPr/>
        </p:nvCxnSpPr>
        <p:spPr>
          <a:xfrm flipV="1">
            <a:off x="2855268" y="2049041"/>
            <a:ext cx="2220788" cy="338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26" idx="3"/>
            <a:endCxn id="1032" idx="1"/>
          </p:cNvCxnSpPr>
          <p:nvPr/>
        </p:nvCxnSpPr>
        <p:spPr>
          <a:xfrm>
            <a:off x="2855268" y="2387179"/>
            <a:ext cx="2220788" cy="453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026" idx="3"/>
            <a:endCxn id="1033" idx="1"/>
          </p:cNvCxnSpPr>
          <p:nvPr/>
        </p:nvCxnSpPr>
        <p:spPr>
          <a:xfrm>
            <a:off x="2855268" y="2387179"/>
            <a:ext cx="2220788" cy="1318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026" idx="3"/>
            <a:endCxn id="1034" idx="1"/>
          </p:cNvCxnSpPr>
          <p:nvPr/>
        </p:nvCxnSpPr>
        <p:spPr>
          <a:xfrm>
            <a:off x="2855268" y="2387179"/>
            <a:ext cx="2220788" cy="2110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26" idx="3"/>
            <a:endCxn id="1035" idx="1"/>
          </p:cNvCxnSpPr>
          <p:nvPr/>
        </p:nvCxnSpPr>
        <p:spPr>
          <a:xfrm>
            <a:off x="2855268" y="2387179"/>
            <a:ext cx="2220788" cy="29742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027" idx="3"/>
            <a:endCxn id="1031" idx="1"/>
          </p:cNvCxnSpPr>
          <p:nvPr/>
        </p:nvCxnSpPr>
        <p:spPr>
          <a:xfrm flipV="1">
            <a:off x="2855268" y="2049041"/>
            <a:ext cx="2220788" cy="1994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027" idx="3"/>
            <a:endCxn id="1032" idx="1"/>
          </p:cNvCxnSpPr>
          <p:nvPr/>
        </p:nvCxnSpPr>
        <p:spPr>
          <a:xfrm flipV="1">
            <a:off x="2855268" y="2841129"/>
            <a:ext cx="2220788" cy="1202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029" idx="3"/>
            <a:endCxn id="1031" idx="1"/>
          </p:cNvCxnSpPr>
          <p:nvPr/>
        </p:nvCxnSpPr>
        <p:spPr>
          <a:xfrm flipV="1">
            <a:off x="2855268" y="2049041"/>
            <a:ext cx="2220788" cy="37166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029" idx="3"/>
            <a:endCxn id="1036" idx="1"/>
          </p:cNvCxnSpPr>
          <p:nvPr/>
        </p:nvCxnSpPr>
        <p:spPr>
          <a:xfrm>
            <a:off x="2855268" y="5765651"/>
            <a:ext cx="2220788" cy="4598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Схема изменения кадровой документации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Схема изменения кадровой документации</dc:title>
  <dc:creator>Пользователь</dc:creator>
  <cp:lastModifiedBy>Пользователь</cp:lastModifiedBy>
  <cp:revision>1</cp:revision>
  <dcterms:created xsi:type="dcterms:W3CDTF">2018-10-10T11:04:04Z</dcterms:created>
  <dcterms:modified xsi:type="dcterms:W3CDTF">2018-10-10T11:12:52Z</dcterms:modified>
</cp:coreProperties>
</file>