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#block_100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807664/XA00MD22NS/" TargetMode="External"/><Relationship Id="rId2" Type="http://schemas.openxmlformats.org/officeDocument/2006/relationships/hyperlink" Target="https://vip.1obraz.ru/#/document/99/901807664/ZAP2DEO3J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.1obraz.ru/#/document/99/420350261/XA00M262MM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3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4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989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Презентация PowerPoint</vt:lpstr>
      <vt:lpstr>ЕКС или Профстандарт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Презентация PowerPoint</vt:lpstr>
      <vt:lpstr>Дополнительное профессиональное образование</vt:lpstr>
      <vt:lpstr>Образовательный ценз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Профессиональный стандарт</vt:lpstr>
      <vt:lpstr>Презентация PowerPoint</vt:lpstr>
      <vt:lpstr> Локальные акты по внедрению профстандартов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Презентация PowerPoint</vt:lpstr>
      <vt:lpstr>Изменения в функционале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Обратите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Admin</cp:lastModifiedBy>
  <cp:revision>7</cp:revision>
  <dcterms:created xsi:type="dcterms:W3CDTF">2019-11-27T23:27:43Z</dcterms:created>
  <dcterms:modified xsi:type="dcterms:W3CDTF">2019-11-28T00:24:27Z</dcterms:modified>
</cp:coreProperties>
</file>