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710" autoAdjust="0"/>
  </p:normalViewPr>
  <p:slideViewPr>
    <p:cSldViewPr snapToGrid="0">
      <p:cViewPr varScale="1">
        <p:scale>
          <a:sx n="80" d="100"/>
          <a:sy n="80" d="100"/>
        </p:scale>
        <p:origin x="-677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FDCBA2-58C0-4B0B-81AA-7B0133F803A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7411B08-B91E-44AC-A665-7B7BEA44D880}">
      <dgm:prSet/>
      <dgm:spPr/>
      <dgm:t>
        <a:bodyPr/>
        <a:lstStyle/>
        <a:p>
          <a:r>
            <a:rPr lang="ru-RU" b="1" i="0"/>
            <a:t>Для ребенка:</a:t>
          </a:r>
          <a:endParaRPr lang="ru-RU"/>
        </a:p>
      </dgm:t>
    </dgm:pt>
    <dgm:pt modelId="{340F3BAF-C625-4318-B721-34AC4530159D}" type="parTrans" cxnId="{D24E3AB9-A66A-454D-8D09-C58ACE2BD58D}">
      <dgm:prSet/>
      <dgm:spPr/>
      <dgm:t>
        <a:bodyPr/>
        <a:lstStyle/>
        <a:p>
          <a:endParaRPr lang="ru-RU"/>
        </a:p>
      </dgm:t>
    </dgm:pt>
    <dgm:pt modelId="{54C5F1CE-C190-4014-9420-440CD82DF657}" type="sibTrans" cxnId="{D24E3AB9-A66A-454D-8D09-C58ACE2BD58D}">
      <dgm:prSet/>
      <dgm:spPr/>
      <dgm:t>
        <a:bodyPr/>
        <a:lstStyle/>
        <a:p>
          <a:endParaRPr lang="ru-RU"/>
        </a:p>
      </dgm:t>
    </dgm:pt>
    <dgm:pt modelId="{FAAA11A6-C91B-4FA0-90CC-D3B87A5D76FB}">
      <dgm:prSet/>
      <dgm:spPr/>
      <dgm:t>
        <a:bodyPr/>
        <a:lstStyle/>
        <a:p>
          <a:r>
            <a:rPr lang="ru-RU" b="0" i="0"/>
            <a:t>Расширение кругозора, новые впечатления.</a:t>
          </a:r>
          <a:endParaRPr lang="ru-RU"/>
        </a:p>
      </dgm:t>
    </dgm:pt>
    <dgm:pt modelId="{B5436106-9FA7-41FC-9646-D5C4176713A3}" type="parTrans" cxnId="{AB1215AC-BD0A-4A58-8857-E0486FD1119E}">
      <dgm:prSet/>
      <dgm:spPr/>
      <dgm:t>
        <a:bodyPr/>
        <a:lstStyle/>
        <a:p>
          <a:endParaRPr lang="ru-RU"/>
        </a:p>
      </dgm:t>
    </dgm:pt>
    <dgm:pt modelId="{EB0D4BA9-1106-493B-9F93-50FB68A5A070}" type="sibTrans" cxnId="{AB1215AC-BD0A-4A58-8857-E0486FD1119E}">
      <dgm:prSet/>
      <dgm:spPr/>
      <dgm:t>
        <a:bodyPr/>
        <a:lstStyle/>
        <a:p>
          <a:endParaRPr lang="ru-RU"/>
        </a:p>
      </dgm:t>
    </dgm:pt>
    <dgm:pt modelId="{3576FA07-1886-4CA1-951A-BA5EB3E163C4}">
      <dgm:prSet/>
      <dgm:spPr/>
      <dgm:t>
        <a:bodyPr/>
        <a:lstStyle/>
        <a:p>
          <a:r>
            <a:rPr lang="ru-RU" b="0" i="0" dirty="0"/>
            <a:t>Гордость за своего родителя («Это моя мама учит всех!»).</a:t>
          </a:r>
          <a:endParaRPr lang="ru-RU" dirty="0"/>
        </a:p>
      </dgm:t>
    </dgm:pt>
    <dgm:pt modelId="{8D8853BC-C2F8-4446-AC21-71B6D32E0A5B}" type="parTrans" cxnId="{318B19EB-AEFD-479A-9551-05A2D37DFE5B}">
      <dgm:prSet/>
      <dgm:spPr/>
      <dgm:t>
        <a:bodyPr/>
        <a:lstStyle/>
        <a:p>
          <a:endParaRPr lang="ru-RU"/>
        </a:p>
      </dgm:t>
    </dgm:pt>
    <dgm:pt modelId="{11BA0C50-AE02-4418-8744-4CAC8B52B1A5}" type="sibTrans" cxnId="{318B19EB-AEFD-479A-9551-05A2D37DFE5B}">
      <dgm:prSet/>
      <dgm:spPr/>
      <dgm:t>
        <a:bodyPr/>
        <a:lstStyle/>
        <a:p>
          <a:endParaRPr lang="ru-RU"/>
        </a:p>
      </dgm:t>
    </dgm:pt>
    <dgm:pt modelId="{E148396B-CDBB-49CA-8011-D666C83C78AB}">
      <dgm:prSet/>
      <dgm:spPr/>
      <dgm:t>
        <a:bodyPr/>
        <a:lstStyle/>
        <a:p>
          <a:r>
            <a:rPr lang="ru-RU" b="0" i="0"/>
            <a:t>Развитие креативности, мелкой моторики, сенсорного опыта.</a:t>
          </a:r>
          <a:endParaRPr lang="ru-RU"/>
        </a:p>
      </dgm:t>
    </dgm:pt>
    <dgm:pt modelId="{D9846A08-1F46-4C6E-8BBA-F47C3B2F9C00}" type="parTrans" cxnId="{4F196010-8D79-41B5-A6DE-D49B7532F1AE}">
      <dgm:prSet/>
      <dgm:spPr/>
      <dgm:t>
        <a:bodyPr/>
        <a:lstStyle/>
        <a:p>
          <a:endParaRPr lang="ru-RU"/>
        </a:p>
      </dgm:t>
    </dgm:pt>
    <dgm:pt modelId="{53BD8B53-21DE-4906-BCF1-DB66A4206C70}" type="sibTrans" cxnId="{4F196010-8D79-41B5-A6DE-D49B7532F1AE}">
      <dgm:prSet/>
      <dgm:spPr/>
      <dgm:t>
        <a:bodyPr/>
        <a:lstStyle/>
        <a:p>
          <a:endParaRPr lang="ru-RU"/>
        </a:p>
      </dgm:t>
    </dgm:pt>
    <dgm:pt modelId="{9823EC75-0847-4A64-9722-7F87ABAFC55C}">
      <dgm:prSet/>
      <dgm:spPr/>
      <dgm:t>
        <a:bodyPr/>
        <a:lstStyle/>
        <a:p>
          <a:r>
            <a:rPr lang="ru-RU" b="0" i="0"/>
            <a:t>Формирование позитивного образа семьи.</a:t>
          </a:r>
          <a:endParaRPr lang="ru-RU"/>
        </a:p>
      </dgm:t>
    </dgm:pt>
    <dgm:pt modelId="{EA38149F-B580-4D99-B2E8-9E2B617CAB3C}" type="parTrans" cxnId="{62ECAB24-C822-45B5-90E2-E346BAA2605C}">
      <dgm:prSet/>
      <dgm:spPr/>
      <dgm:t>
        <a:bodyPr/>
        <a:lstStyle/>
        <a:p>
          <a:endParaRPr lang="ru-RU"/>
        </a:p>
      </dgm:t>
    </dgm:pt>
    <dgm:pt modelId="{F5DB7869-5BAB-4768-A8F3-0F901B48F1E9}" type="sibTrans" cxnId="{62ECAB24-C822-45B5-90E2-E346BAA2605C}">
      <dgm:prSet/>
      <dgm:spPr/>
      <dgm:t>
        <a:bodyPr/>
        <a:lstStyle/>
        <a:p>
          <a:endParaRPr lang="ru-RU"/>
        </a:p>
      </dgm:t>
    </dgm:pt>
    <dgm:pt modelId="{E5792D2A-6A72-4EDE-A9C8-56A6C1EAE88D}">
      <dgm:prSet/>
      <dgm:spPr/>
      <dgm:t>
        <a:bodyPr/>
        <a:lstStyle/>
        <a:p>
          <a:r>
            <a:rPr lang="ru-RU" b="1" i="0"/>
            <a:t>Для родителя:</a:t>
          </a:r>
          <a:endParaRPr lang="ru-RU"/>
        </a:p>
      </dgm:t>
    </dgm:pt>
    <dgm:pt modelId="{90ADE100-30BE-4C9B-87A7-D4853C5B8A55}" type="parTrans" cxnId="{3A0FE3AF-4A63-4E40-A3E6-FAEF0B869B9E}">
      <dgm:prSet/>
      <dgm:spPr/>
      <dgm:t>
        <a:bodyPr/>
        <a:lstStyle/>
        <a:p>
          <a:endParaRPr lang="ru-RU"/>
        </a:p>
      </dgm:t>
    </dgm:pt>
    <dgm:pt modelId="{55D5FE15-EC89-4F48-83F6-BAF4C228BFD7}" type="sibTrans" cxnId="{3A0FE3AF-4A63-4E40-A3E6-FAEF0B869B9E}">
      <dgm:prSet/>
      <dgm:spPr/>
      <dgm:t>
        <a:bodyPr/>
        <a:lstStyle/>
        <a:p>
          <a:endParaRPr lang="ru-RU"/>
        </a:p>
      </dgm:t>
    </dgm:pt>
    <dgm:pt modelId="{61DE48B5-EAFC-491D-AE24-D01106E58ED3}">
      <dgm:prSet/>
      <dgm:spPr/>
      <dgm:t>
        <a:bodyPr/>
        <a:lstStyle/>
        <a:p>
          <a:r>
            <a:rPr lang="ru-RU" b="0" i="0"/>
            <a:t>Увидеть ребенка в социальной среде.</a:t>
          </a:r>
          <a:endParaRPr lang="ru-RU"/>
        </a:p>
      </dgm:t>
    </dgm:pt>
    <dgm:pt modelId="{7BE02487-1D98-4738-8D0D-70E24C50F779}" type="parTrans" cxnId="{32F85424-7821-4004-95E7-3F69FFF8FD93}">
      <dgm:prSet/>
      <dgm:spPr/>
      <dgm:t>
        <a:bodyPr/>
        <a:lstStyle/>
        <a:p>
          <a:endParaRPr lang="ru-RU"/>
        </a:p>
      </dgm:t>
    </dgm:pt>
    <dgm:pt modelId="{2CC1954C-7383-4E2B-920D-52C6143BC8E5}" type="sibTrans" cxnId="{32F85424-7821-4004-95E7-3F69FFF8FD93}">
      <dgm:prSet/>
      <dgm:spPr/>
      <dgm:t>
        <a:bodyPr/>
        <a:lstStyle/>
        <a:p>
          <a:endParaRPr lang="ru-RU"/>
        </a:p>
      </dgm:t>
    </dgm:pt>
    <dgm:pt modelId="{6D9898BB-40BE-44FB-BC76-75464EE39C81}">
      <dgm:prSet/>
      <dgm:spPr/>
      <dgm:t>
        <a:bodyPr/>
        <a:lstStyle/>
        <a:p>
          <a:r>
            <a:rPr lang="ru-RU" b="0" i="0" dirty="0"/>
            <a:t>Реализовать свой творческий потенциал, повысить самооценку.</a:t>
          </a:r>
          <a:endParaRPr lang="ru-RU" dirty="0"/>
        </a:p>
      </dgm:t>
    </dgm:pt>
    <dgm:pt modelId="{EF13AA8C-B465-4F84-AC31-9845F6EECC14}" type="parTrans" cxnId="{B40A0D39-331F-4647-BA8A-47549B6EAB2D}">
      <dgm:prSet/>
      <dgm:spPr/>
      <dgm:t>
        <a:bodyPr/>
        <a:lstStyle/>
        <a:p>
          <a:endParaRPr lang="ru-RU"/>
        </a:p>
      </dgm:t>
    </dgm:pt>
    <dgm:pt modelId="{605FCC93-403E-4546-A016-027AC10F6FE2}" type="sibTrans" cxnId="{B40A0D39-331F-4647-BA8A-47549B6EAB2D}">
      <dgm:prSet/>
      <dgm:spPr/>
      <dgm:t>
        <a:bodyPr/>
        <a:lstStyle/>
        <a:p>
          <a:endParaRPr lang="ru-RU"/>
        </a:p>
      </dgm:t>
    </dgm:pt>
    <dgm:pt modelId="{0791256C-6F47-4A6E-B040-091883078BFB}">
      <dgm:prSet/>
      <dgm:spPr/>
      <dgm:t>
        <a:bodyPr/>
        <a:lstStyle/>
        <a:p>
          <a:r>
            <a:rPr lang="ru-RU" b="0" i="0" dirty="0"/>
            <a:t>Наладить эмоциональный контакт не только со своим, но и с другими детьми.</a:t>
          </a:r>
          <a:endParaRPr lang="ru-RU" dirty="0"/>
        </a:p>
      </dgm:t>
    </dgm:pt>
    <dgm:pt modelId="{5D0178C1-B2C8-47AE-9384-351848E74077}" type="parTrans" cxnId="{8F9E11E5-1E18-40B5-B90C-2E897E7B2714}">
      <dgm:prSet/>
      <dgm:spPr/>
      <dgm:t>
        <a:bodyPr/>
        <a:lstStyle/>
        <a:p>
          <a:endParaRPr lang="ru-RU"/>
        </a:p>
      </dgm:t>
    </dgm:pt>
    <dgm:pt modelId="{32ECD0AD-99D7-43D4-AE12-A4B6B9351A9B}" type="sibTrans" cxnId="{8F9E11E5-1E18-40B5-B90C-2E897E7B2714}">
      <dgm:prSet/>
      <dgm:spPr/>
      <dgm:t>
        <a:bodyPr/>
        <a:lstStyle/>
        <a:p>
          <a:endParaRPr lang="ru-RU"/>
        </a:p>
      </dgm:t>
    </dgm:pt>
    <dgm:pt modelId="{EC40AE2E-45F1-409D-8031-434EE3962A10}">
      <dgm:prSet/>
      <dgm:spPr/>
      <dgm:t>
        <a:bodyPr/>
        <a:lstStyle/>
        <a:p>
          <a:r>
            <a:rPr lang="ru-RU" b="1" i="0"/>
            <a:t>Для педагога и ДОУ:</a:t>
          </a:r>
          <a:endParaRPr lang="ru-RU"/>
        </a:p>
      </dgm:t>
    </dgm:pt>
    <dgm:pt modelId="{7751D2C3-18C4-4A4A-B6F0-1C4B0FE9D781}" type="parTrans" cxnId="{5323C8B4-A530-4232-AEF6-93306988D57B}">
      <dgm:prSet/>
      <dgm:spPr/>
      <dgm:t>
        <a:bodyPr/>
        <a:lstStyle/>
        <a:p>
          <a:endParaRPr lang="ru-RU"/>
        </a:p>
      </dgm:t>
    </dgm:pt>
    <dgm:pt modelId="{2CBD474C-5492-417E-AC34-65783FC93099}" type="sibTrans" cxnId="{5323C8B4-A530-4232-AEF6-93306988D57B}">
      <dgm:prSet/>
      <dgm:spPr/>
      <dgm:t>
        <a:bodyPr/>
        <a:lstStyle/>
        <a:p>
          <a:endParaRPr lang="ru-RU"/>
        </a:p>
      </dgm:t>
    </dgm:pt>
    <dgm:pt modelId="{52F0930E-CF68-404B-B534-F35E7D5FFBA2}">
      <dgm:prSet/>
      <dgm:spPr/>
      <dgm:t>
        <a:bodyPr/>
        <a:lstStyle/>
        <a:p>
          <a:r>
            <a:rPr lang="ru-RU" b="0" i="0"/>
            <a:t>Создание доверительной атмосферы.</a:t>
          </a:r>
          <a:endParaRPr lang="ru-RU"/>
        </a:p>
      </dgm:t>
    </dgm:pt>
    <dgm:pt modelId="{4C8FF61F-F237-4405-8412-F6971BBD7465}" type="parTrans" cxnId="{4C7A0A0C-54A6-43E7-94E1-6866260DE3DC}">
      <dgm:prSet/>
      <dgm:spPr/>
      <dgm:t>
        <a:bodyPr/>
        <a:lstStyle/>
        <a:p>
          <a:endParaRPr lang="ru-RU"/>
        </a:p>
      </dgm:t>
    </dgm:pt>
    <dgm:pt modelId="{2FD02A28-FD38-4DDE-9A6F-92BEEB9ADEEF}" type="sibTrans" cxnId="{4C7A0A0C-54A6-43E7-94E1-6866260DE3DC}">
      <dgm:prSet/>
      <dgm:spPr/>
      <dgm:t>
        <a:bodyPr/>
        <a:lstStyle/>
        <a:p>
          <a:endParaRPr lang="ru-RU"/>
        </a:p>
      </dgm:t>
    </dgm:pt>
    <dgm:pt modelId="{BE059076-6B90-4AFA-AB61-1578108CAB7C}">
      <dgm:prSet/>
      <dgm:spPr/>
      <dgm:t>
        <a:bodyPr/>
        <a:lstStyle/>
        <a:p>
          <a:r>
            <a:rPr lang="ru-RU" b="0" i="0"/>
            <a:t>Обогащение образовательной среды.</a:t>
          </a:r>
          <a:endParaRPr lang="ru-RU"/>
        </a:p>
      </dgm:t>
    </dgm:pt>
    <dgm:pt modelId="{DE713977-B2C5-4E96-8EBE-0B3150B220F3}" type="parTrans" cxnId="{15298807-1739-45D9-8588-C5B7B2E595E7}">
      <dgm:prSet/>
      <dgm:spPr/>
      <dgm:t>
        <a:bodyPr/>
        <a:lstStyle/>
        <a:p>
          <a:endParaRPr lang="ru-RU"/>
        </a:p>
      </dgm:t>
    </dgm:pt>
    <dgm:pt modelId="{8C1BC7ED-DC13-4583-95BE-5E07383F50F3}" type="sibTrans" cxnId="{15298807-1739-45D9-8588-C5B7B2E595E7}">
      <dgm:prSet/>
      <dgm:spPr/>
      <dgm:t>
        <a:bodyPr/>
        <a:lstStyle/>
        <a:p>
          <a:endParaRPr lang="ru-RU"/>
        </a:p>
      </dgm:t>
    </dgm:pt>
    <dgm:pt modelId="{A8EAEFD9-C0D0-4B04-B475-4451447C6107}">
      <dgm:prSet/>
      <dgm:spPr/>
      <dgm:t>
        <a:bodyPr/>
        <a:lstStyle/>
        <a:p>
          <a:r>
            <a:rPr lang="ru-RU" b="0" i="0"/>
            <a:t>Формирование сплоченного родительского сообщества.</a:t>
          </a:r>
          <a:endParaRPr lang="ru-RU"/>
        </a:p>
      </dgm:t>
    </dgm:pt>
    <dgm:pt modelId="{72BD693A-38AF-4163-B558-F3800BE3CACD}" type="parTrans" cxnId="{8AB9FF67-E316-4422-99C4-DA2338B1541C}">
      <dgm:prSet/>
      <dgm:spPr/>
      <dgm:t>
        <a:bodyPr/>
        <a:lstStyle/>
        <a:p>
          <a:endParaRPr lang="ru-RU"/>
        </a:p>
      </dgm:t>
    </dgm:pt>
    <dgm:pt modelId="{5939ACA7-69B3-4C72-B835-3F07312CE818}" type="sibTrans" cxnId="{8AB9FF67-E316-4422-99C4-DA2338B1541C}">
      <dgm:prSet/>
      <dgm:spPr/>
      <dgm:t>
        <a:bodyPr/>
        <a:lstStyle/>
        <a:p>
          <a:endParaRPr lang="ru-RU"/>
        </a:p>
      </dgm:t>
    </dgm:pt>
    <dgm:pt modelId="{F39A5AD0-BFCE-4FDA-B8EC-EE9A7FC99BC2}" type="pres">
      <dgm:prSet presAssocID="{60FDCBA2-58C0-4B0B-81AA-7B0133F803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CBAF57-C1E1-4F93-830E-F31125F4A0B0}" type="pres">
      <dgm:prSet presAssocID="{17411B08-B91E-44AC-A665-7B7BEA44D880}" presName="composite" presStyleCnt="0"/>
      <dgm:spPr/>
    </dgm:pt>
    <dgm:pt modelId="{EE0C67BE-24F2-4D4F-85DC-D2C0F4A1FA28}" type="pres">
      <dgm:prSet presAssocID="{17411B08-B91E-44AC-A665-7B7BEA44D8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1044AD-EB18-447E-AB5D-44F194A37200}" type="pres">
      <dgm:prSet presAssocID="{17411B08-B91E-44AC-A665-7B7BEA44D8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1ABF6-8ABB-42BF-8BF4-967433BD07BB}" type="pres">
      <dgm:prSet presAssocID="{54C5F1CE-C190-4014-9420-440CD82DF657}" presName="space" presStyleCnt="0"/>
      <dgm:spPr/>
    </dgm:pt>
    <dgm:pt modelId="{DBFBF77C-3E2C-4666-9258-A2ECA5506A36}" type="pres">
      <dgm:prSet presAssocID="{E5792D2A-6A72-4EDE-A9C8-56A6C1EAE88D}" presName="composite" presStyleCnt="0"/>
      <dgm:spPr/>
    </dgm:pt>
    <dgm:pt modelId="{0E16612A-11D9-4678-9A77-3605C10583A9}" type="pres">
      <dgm:prSet presAssocID="{E5792D2A-6A72-4EDE-A9C8-56A6C1EAE88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DD4B78-A347-47D7-A58F-41E3115D3245}" type="pres">
      <dgm:prSet presAssocID="{E5792D2A-6A72-4EDE-A9C8-56A6C1EAE88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DE4E5D-AF3F-4A89-B184-95C203FB055E}" type="pres">
      <dgm:prSet presAssocID="{55D5FE15-EC89-4F48-83F6-BAF4C228BFD7}" presName="space" presStyleCnt="0"/>
      <dgm:spPr/>
    </dgm:pt>
    <dgm:pt modelId="{5B1ABE8B-1686-426B-91DA-3911CF417F5D}" type="pres">
      <dgm:prSet presAssocID="{EC40AE2E-45F1-409D-8031-434EE3962A10}" presName="composite" presStyleCnt="0"/>
      <dgm:spPr/>
    </dgm:pt>
    <dgm:pt modelId="{B565F29C-DF6A-49A3-8B4C-CEC220B72035}" type="pres">
      <dgm:prSet presAssocID="{EC40AE2E-45F1-409D-8031-434EE3962A1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2CEFA8-2D28-4F12-AF5A-F27AF1844CC2}" type="pres">
      <dgm:prSet presAssocID="{EC40AE2E-45F1-409D-8031-434EE3962A1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85E81B-0B15-4171-AAA3-49195CC02DB3}" type="presOf" srcId="{0791256C-6F47-4A6E-B040-091883078BFB}" destId="{B1DD4B78-A347-47D7-A58F-41E3115D3245}" srcOrd="0" destOrd="2" presId="urn:microsoft.com/office/officeart/2005/8/layout/hList1"/>
    <dgm:cxn modelId="{5DB076EB-17A0-4945-B6D6-68F2DD65873B}" type="presOf" srcId="{3576FA07-1886-4CA1-951A-BA5EB3E163C4}" destId="{F21044AD-EB18-447E-AB5D-44F194A37200}" srcOrd="0" destOrd="1" presId="urn:microsoft.com/office/officeart/2005/8/layout/hList1"/>
    <dgm:cxn modelId="{969ED7EF-7A1F-4AC5-ADB8-3F925DA83E69}" type="presOf" srcId="{BE059076-6B90-4AFA-AB61-1578108CAB7C}" destId="{4D2CEFA8-2D28-4F12-AF5A-F27AF1844CC2}" srcOrd="0" destOrd="1" presId="urn:microsoft.com/office/officeart/2005/8/layout/hList1"/>
    <dgm:cxn modelId="{B40A0D39-331F-4647-BA8A-47549B6EAB2D}" srcId="{E5792D2A-6A72-4EDE-A9C8-56A6C1EAE88D}" destId="{6D9898BB-40BE-44FB-BC76-75464EE39C81}" srcOrd="1" destOrd="0" parTransId="{EF13AA8C-B465-4F84-AC31-9845F6EECC14}" sibTransId="{605FCC93-403E-4546-A016-027AC10F6FE2}"/>
    <dgm:cxn modelId="{8B85E8CE-81C4-4F50-A316-415ECC41DE76}" type="presOf" srcId="{6D9898BB-40BE-44FB-BC76-75464EE39C81}" destId="{B1DD4B78-A347-47D7-A58F-41E3115D3245}" srcOrd="0" destOrd="1" presId="urn:microsoft.com/office/officeart/2005/8/layout/hList1"/>
    <dgm:cxn modelId="{EFF06F1B-815C-46D7-A509-6D52EB97E8AC}" type="presOf" srcId="{FAAA11A6-C91B-4FA0-90CC-D3B87A5D76FB}" destId="{F21044AD-EB18-447E-AB5D-44F194A37200}" srcOrd="0" destOrd="0" presId="urn:microsoft.com/office/officeart/2005/8/layout/hList1"/>
    <dgm:cxn modelId="{F601B59B-4D00-47D6-B7D6-95CD059BB220}" type="presOf" srcId="{52F0930E-CF68-404B-B534-F35E7D5FFBA2}" destId="{4D2CEFA8-2D28-4F12-AF5A-F27AF1844CC2}" srcOrd="0" destOrd="0" presId="urn:microsoft.com/office/officeart/2005/8/layout/hList1"/>
    <dgm:cxn modelId="{1B76F133-7127-43D4-8D1B-980556F4B7D6}" type="presOf" srcId="{EC40AE2E-45F1-409D-8031-434EE3962A10}" destId="{B565F29C-DF6A-49A3-8B4C-CEC220B72035}" srcOrd="0" destOrd="0" presId="urn:microsoft.com/office/officeart/2005/8/layout/hList1"/>
    <dgm:cxn modelId="{32AECE85-0C5E-48E3-80DA-08799BA9E5A4}" type="presOf" srcId="{60FDCBA2-58C0-4B0B-81AA-7B0133F803A8}" destId="{F39A5AD0-BFCE-4FDA-B8EC-EE9A7FC99BC2}" srcOrd="0" destOrd="0" presId="urn:microsoft.com/office/officeart/2005/8/layout/hList1"/>
    <dgm:cxn modelId="{62ECAB24-C822-45B5-90E2-E346BAA2605C}" srcId="{17411B08-B91E-44AC-A665-7B7BEA44D880}" destId="{9823EC75-0847-4A64-9722-7F87ABAFC55C}" srcOrd="3" destOrd="0" parTransId="{EA38149F-B580-4D99-B2E8-9E2B617CAB3C}" sibTransId="{F5DB7869-5BAB-4768-A8F3-0F901B48F1E9}"/>
    <dgm:cxn modelId="{733C73FD-1F10-4B84-A283-870BA2F022E9}" type="presOf" srcId="{17411B08-B91E-44AC-A665-7B7BEA44D880}" destId="{EE0C67BE-24F2-4D4F-85DC-D2C0F4A1FA28}" srcOrd="0" destOrd="0" presId="urn:microsoft.com/office/officeart/2005/8/layout/hList1"/>
    <dgm:cxn modelId="{E53962AD-A8BF-4065-BCDE-42831080441F}" type="presOf" srcId="{61DE48B5-EAFC-491D-AE24-D01106E58ED3}" destId="{B1DD4B78-A347-47D7-A58F-41E3115D3245}" srcOrd="0" destOrd="0" presId="urn:microsoft.com/office/officeart/2005/8/layout/hList1"/>
    <dgm:cxn modelId="{15298807-1739-45D9-8588-C5B7B2E595E7}" srcId="{EC40AE2E-45F1-409D-8031-434EE3962A10}" destId="{BE059076-6B90-4AFA-AB61-1578108CAB7C}" srcOrd="1" destOrd="0" parTransId="{DE713977-B2C5-4E96-8EBE-0B3150B220F3}" sibTransId="{8C1BC7ED-DC13-4583-95BE-5E07383F50F3}"/>
    <dgm:cxn modelId="{4F196010-8D79-41B5-A6DE-D49B7532F1AE}" srcId="{17411B08-B91E-44AC-A665-7B7BEA44D880}" destId="{E148396B-CDBB-49CA-8011-D666C83C78AB}" srcOrd="2" destOrd="0" parTransId="{D9846A08-1F46-4C6E-8BBA-F47C3B2F9C00}" sibTransId="{53BD8B53-21DE-4906-BCF1-DB66A4206C70}"/>
    <dgm:cxn modelId="{7F5FB722-0F62-4C76-899E-6E08FCCC6F04}" type="presOf" srcId="{9823EC75-0847-4A64-9722-7F87ABAFC55C}" destId="{F21044AD-EB18-447E-AB5D-44F194A37200}" srcOrd="0" destOrd="3" presId="urn:microsoft.com/office/officeart/2005/8/layout/hList1"/>
    <dgm:cxn modelId="{73158679-DB5E-43D3-B68F-DBBCE07CDE64}" type="presOf" srcId="{E148396B-CDBB-49CA-8011-D666C83C78AB}" destId="{F21044AD-EB18-447E-AB5D-44F194A37200}" srcOrd="0" destOrd="2" presId="urn:microsoft.com/office/officeart/2005/8/layout/hList1"/>
    <dgm:cxn modelId="{473AC753-AD15-4F45-9871-F6745F66757B}" type="presOf" srcId="{E5792D2A-6A72-4EDE-A9C8-56A6C1EAE88D}" destId="{0E16612A-11D9-4678-9A77-3605C10583A9}" srcOrd="0" destOrd="0" presId="urn:microsoft.com/office/officeart/2005/8/layout/hList1"/>
    <dgm:cxn modelId="{32F85424-7821-4004-95E7-3F69FFF8FD93}" srcId="{E5792D2A-6A72-4EDE-A9C8-56A6C1EAE88D}" destId="{61DE48B5-EAFC-491D-AE24-D01106E58ED3}" srcOrd="0" destOrd="0" parTransId="{7BE02487-1D98-4738-8D0D-70E24C50F779}" sibTransId="{2CC1954C-7383-4E2B-920D-52C6143BC8E5}"/>
    <dgm:cxn modelId="{8AB9FF67-E316-4422-99C4-DA2338B1541C}" srcId="{EC40AE2E-45F1-409D-8031-434EE3962A10}" destId="{A8EAEFD9-C0D0-4B04-B475-4451447C6107}" srcOrd="2" destOrd="0" parTransId="{72BD693A-38AF-4163-B558-F3800BE3CACD}" sibTransId="{5939ACA7-69B3-4C72-B835-3F07312CE818}"/>
    <dgm:cxn modelId="{3A0FE3AF-4A63-4E40-A3E6-FAEF0B869B9E}" srcId="{60FDCBA2-58C0-4B0B-81AA-7B0133F803A8}" destId="{E5792D2A-6A72-4EDE-A9C8-56A6C1EAE88D}" srcOrd="1" destOrd="0" parTransId="{90ADE100-30BE-4C9B-87A7-D4853C5B8A55}" sibTransId="{55D5FE15-EC89-4F48-83F6-BAF4C228BFD7}"/>
    <dgm:cxn modelId="{19BC7553-39E5-4F03-B200-D8E525E817CA}" type="presOf" srcId="{A8EAEFD9-C0D0-4B04-B475-4451447C6107}" destId="{4D2CEFA8-2D28-4F12-AF5A-F27AF1844CC2}" srcOrd="0" destOrd="2" presId="urn:microsoft.com/office/officeart/2005/8/layout/hList1"/>
    <dgm:cxn modelId="{D24E3AB9-A66A-454D-8D09-C58ACE2BD58D}" srcId="{60FDCBA2-58C0-4B0B-81AA-7B0133F803A8}" destId="{17411B08-B91E-44AC-A665-7B7BEA44D880}" srcOrd="0" destOrd="0" parTransId="{340F3BAF-C625-4318-B721-34AC4530159D}" sibTransId="{54C5F1CE-C190-4014-9420-440CD82DF657}"/>
    <dgm:cxn modelId="{8F9E11E5-1E18-40B5-B90C-2E897E7B2714}" srcId="{E5792D2A-6A72-4EDE-A9C8-56A6C1EAE88D}" destId="{0791256C-6F47-4A6E-B040-091883078BFB}" srcOrd="2" destOrd="0" parTransId="{5D0178C1-B2C8-47AE-9384-351848E74077}" sibTransId="{32ECD0AD-99D7-43D4-AE12-A4B6B9351A9B}"/>
    <dgm:cxn modelId="{5323C8B4-A530-4232-AEF6-93306988D57B}" srcId="{60FDCBA2-58C0-4B0B-81AA-7B0133F803A8}" destId="{EC40AE2E-45F1-409D-8031-434EE3962A10}" srcOrd="2" destOrd="0" parTransId="{7751D2C3-18C4-4A4A-B6F0-1C4B0FE9D781}" sibTransId="{2CBD474C-5492-417E-AC34-65783FC93099}"/>
    <dgm:cxn modelId="{AB1215AC-BD0A-4A58-8857-E0486FD1119E}" srcId="{17411B08-B91E-44AC-A665-7B7BEA44D880}" destId="{FAAA11A6-C91B-4FA0-90CC-D3B87A5D76FB}" srcOrd="0" destOrd="0" parTransId="{B5436106-9FA7-41FC-9646-D5C4176713A3}" sibTransId="{EB0D4BA9-1106-493B-9F93-50FB68A5A070}"/>
    <dgm:cxn modelId="{4C7A0A0C-54A6-43E7-94E1-6866260DE3DC}" srcId="{EC40AE2E-45F1-409D-8031-434EE3962A10}" destId="{52F0930E-CF68-404B-B534-F35E7D5FFBA2}" srcOrd="0" destOrd="0" parTransId="{4C8FF61F-F237-4405-8412-F6971BBD7465}" sibTransId="{2FD02A28-FD38-4DDE-9A6F-92BEEB9ADEEF}"/>
    <dgm:cxn modelId="{318B19EB-AEFD-479A-9551-05A2D37DFE5B}" srcId="{17411B08-B91E-44AC-A665-7B7BEA44D880}" destId="{3576FA07-1886-4CA1-951A-BA5EB3E163C4}" srcOrd="1" destOrd="0" parTransId="{8D8853BC-C2F8-4446-AC21-71B6D32E0A5B}" sibTransId="{11BA0C50-AE02-4418-8744-4CAC8B52B1A5}"/>
    <dgm:cxn modelId="{818B9813-F9F2-4F9A-B6BD-F09AC1CA2B6B}" type="presParOf" srcId="{F39A5AD0-BFCE-4FDA-B8EC-EE9A7FC99BC2}" destId="{15CBAF57-C1E1-4F93-830E-F31125F4A0B0}" srcOrd="0" destOrd="0" presId="urn:microsoft.com/office/officeart/2005/8/layout/hList1"/>
    <dgm:cxn modelId="{5A8E867F-46A5-40EC-B5BD-FE0A5CE348A9}" type="presParOf" srcId="{15CBAF57-C1E1-4F93-830E-F31125F4A0B0}" destId="{EE0C67BE-24F2-4D4F-85DC-D2C0F4A1FA28}" srcOrd="0" destOrd="0" presId="urn:microsoft.com/office/officeart/2005/8/layout/hList1"/>
    <dgm:cxn modelId="{734381D8-BD2F-459C-87D9-56E7DBEB0873}" type="presParOf" srcId="{15CBAF57-C1E1-4F93-830E-F31125F4A0B0}" destId="{F21044AD-EB18-447E-AB5D-44F194A37200}" srcOrd="1" destOrd="0" presId="urn:microsoft.com/office/officeart/2005/8/layout/hList1"/>
    <dgm:cxn modelId="{C3D4C50A-50B6-4F17-BBB7-2B0CBC1EBEBF}" type="presParOf" srcId="{F39A5AD0-BFCE-4FDA-B8EC-EE9A7FC99BC2}" destId="{6571ABF6-8ABB-42BF-8BF4-967433BD07BB}" srcOrd="1" destOrd="0" presId="urn:microsoft.com/office/officeart/2005/8/layout/hList1"/>
    <dgm:cxn modelId="{8CE74179-9F5F-4A61-AFAF-CA9B921CE727}" type="presParOf" srcId="{F39A5AD0-BFCE-4FDA-B8EC-EE9A7FC99BC2}" destId="{DBFBF77C-3E2C-4666-9258-A2ECA5506A36}" srcOrd="2" destOrd="0" presId="urn:microsoft.com/office/officeart/2005/8/layout/hList1"/>
    <dgm:cxn modelId="{01B7D60F-61D0-4B5F-960C-D5CBB3250B9D}" type="presParOf" srcId="{DBFBF77C-3E2C-4666-9258-A2ECA5506A36}" destId="{0E16612A-11D9-4678-9A77-3605C10583A9}" srcOrd="0" destOrd="0" presId="urn:microsoft.com/office/officeart/2005/8/layout/hList1"/>
    <dgm:cxn modelId="{A0BC4648-50F1-41F8-A815-3E3ADFD6DDC4}" type="presParOf" srcId="{DBFBF77C-3E2C-4666-9258-A2ECA5506A36}" destId="{B1DD4B78-A347-47D7-A58F-41E3115D3245}" srcOrd="1" destOrd="0" presId="urn:microsoft.com/office/officeart/2005/8/layout/hList1"/>
    <dgm:cxn modelId="{0E89390F-BA89-473C-80AA-F260BC63AB56}" type="presParOf" srcId="{F39A5AD0-BFCE-4FDA-B8EC-EE9A7FC99BC2}" destId="{7ADE4E5D-AF3F-4A89-B184-95C203FB055E}" srcOrd="3" destOrd="0" presId="urn:microsoft.com/office/officeart/2005/8/layout/hList1"/>
    <dgm:cxn modelId="{B09579E0-F0F7-44CF-AC75-672B16522E9F}" type="presParOf" srcId="{F39A5AD0-BFCE-4FDA-B8EC-EE9A7FC99BC2}" destId="{5B1ABE8B-1686-426B-91DA-3911CF417F5D}" srcOrd="4" destOrd="0" presId="urn:microsoft.com/office/officeart/2005/8/layout/hList1"/>
    <dgm:cxn modelId="{8D588B24-6ABE-4D32-91A1-18E141DE2659}" type="presParOf" srcId="{5B1ABE8B-1686-426B-91DA-3911CF417F5D}" destId="{B565F29C-DF6A-49A3-8B4C-CEC220B72035}" srcOrd="0" destOrd="0" presId="urn:microsoft.com/office/officeart/2005/8/layout/hList1"/>
    <dgm:cxn modelId="{547BD488-B019-43B8-9E90-3AE9C3267BD1}" type="presParOf" srcId="{5B1ABE8B-1686-426B-91DA-3911CF417F5D}" destId="{4D2CEFA8-2D28-4F12-AF5A-F27AF1844CC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C67BE-24F2-4D4F-85DC-D2C0F4A1FA28}">
      <dsp:nvSpPr>
        <dsp:cNvPr id="0" name=""/>
        <dsp:cNvSpPr/>
      </dsp:nvSpPr>
      <dsp:spPr>
        <a:xfrm>
          <a:off x="3049" y="95484"/>
          <a:ext cx="2972788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/>
            <a:t>Для ребенка:</a:t>
          </a:r>
          <a:endParaRPr lang="ru-RU" sz="1800" kern="1200"/>
        </a:p>
      </dsp:txBody>
      <dsp:txXfrm>
        <a:off x="3049" y="95484"/>
        <a:ext cx="2972788" cy="518400"/>
      </dsp:txXfrm>
    </dsp:sp>
    <dsp:sp modelId="{F21044AD-EB18-447E-AB5D-44F194A37200}">
      <dsp:nvSpPr>
        <dsp:cNvPr id="0" name=""/>
        <dsp:cNvSpPr/>
      </dsp:nvSpPr>
      <dsp:spPr>
        <a:xfrm>
          <a:off x="3049" y="613884"/>
          <a:ext cx="2972788" cy="31622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/>
            <a:t>Расширение кругозора, новые впечатления.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 dirty="0"/>
            <a:t>Гордость за своего родителя («Это моя мама учит всех!»).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/>
            <a:t>Развитие креативности, мелкой моторики, сенсорного опыта.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/>
            <a:t>Формирование позитивного образа семьи.</a:t>
          </a:r>
          <a:endParaRPr lang="ru-RU" sz="1800" kern="1200"/>
        </a:p>
      </dsp:txBody>
      <dsp:txXfrm>
        <a:off x="3049" y="613884"/>
        <a:ext cx="2972788" cy="3162240"/>
      </dsp:txXfrm>
    </dsp:sp>
    <dsp:sp modelId="{0E16612A-11D9-4678-9A77-3605C10583A9}">
      <dsp:nvSpPr>
        <dsp:cNvPr id="0" name=""/>
        <dsp:cNvSpPr/>
      </dsp:nvSpPr>
      <dsp:spPr>
        <a:xfrm>
          <a:off x="3392027" y="95484"/>
          <a:ext cx="2972788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/>
            <a:t>Для родителя:</a:t>
          </a:r>
          <a:endParaRPr lang="ru-RU" sz="1800" kern="1200"/>
        </a:p>
      </dsp:txBody>
      <dsp:txXfrm>
        <a:off x="3392027" y="95484"/>
        <a:ext cx="2972788" cy="518400"/>
      </dsp:txXfrm>
    </dsp:sp>
    <dsp:sp modelId="{B1DD4B78-A347-47D7-A58F-41E3115D3245}">
      <dsp:nvSpPr>
        <dsp:cNvPr id="0" name=""/>
        <dsp:cNvSpPr/>
      </dsp:nvSpPr>
      <dsp:spPr>
        <a:xfrm>
          <a:off x="3392027" y="613884"/>
          <a:ext cx="2972788" cy="31622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/>
            <a:t>Увидеть ребенка в социальной среде.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 dirty="0"/>
            <a:t>Реализовать свой творческий потенциал, повысить самооценку.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 dirty="0"/>
            <a:t>Наладить эмоциональный контакт не только со своим, но и с другими детьми.</a:t>
          </a:r>
          <a:endParaRPr lang="ru-RU" sz="1800" kern="1200" dirty="0"/>
        </a:p>
      </dsp:txBody>
      <dsp:txXfrm>
        <a:off x="3392027" y="613884"/>
        <a:ext cx="2972788" cy="3162240"/>
      </dsp:txXfrm>
    </dsp:sp>
    <dsp:sp modelId="{B565F29C-DF6A-49A3-8B4C-CEC220B72035}">
      <dsp:nvSpPr>
        <dsp:cNvPr id="0" name=""/>
        <dsp:cNvSpPr/>
      </dsp:nvSpPr>
      <dsp:spPr>
        <a:xfrm>
          <a:off x="6781005" y="95484"/>
          <a:ext cx="2972788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/>
            <a:t>Для педагога и ДОУ:</a:t>
          </a:r>
          <a:endParaRPr lang="ru-RU" sz="1800" kern="1200"/>
        </a:p>
      </dsp:txBody>
      <dsp:txXfrm>
        <a:off x="6781005" y="95484"/>
        <a:ext cx="2972788" cy="518400"/>
      </dsp:txXfrm>
    </dsp:sp>
    <dsp:sp modelId="{4D2CEFA8-2D28-4F12-AF5A-F27AF1844CC2}">
      <dsp:nvSpPr>
        <dsp:cNvPr id="0" name=""/>
        <dsp:cNvSpPr/>
      </dsp:nvSpPr>
      <dsp:spPr>
        <a:xfrm>
          <a:off x="6781005" y="613884"/>
          <a:ext cx="2972788" cy="31622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/>
            <a:t>Создание доверительной атмосферы.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/>
            <a:t>Обогащение образовательной среды.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i="0" kern="1200"/>
            <a:t>Формирование сплоченного родительского сообщества.</a:t>
          </a:r>
          <a:endParaRPr lang="ru-RU" sz="1800" kern="1200"/>
        </a:p>
      </dsp:txBody>
      <dsp:txXfrm>
        <a:off x="6781005" y="613884"/>
        <a:ext cx="2972788" cy="316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40D3BA-A8F9-3994-0C70-D5AC780A1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03DF8D6-DFB3-9929-E5CE-23629D671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5EC902-E98A-820A-A59D-A835E499C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879DAF4-6828-F83D-2721-F28BC1403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523875-5AB7-9C74-309C-D040AE9EB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68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25E1D7-791E-B8BD-6E38-FEFB55DDA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7023A1-057D-1C43-81A0-867A5F7C2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6D0521-1506-3EC2-91D8-86E153AE1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83CFCDB-F651-895E-439C-462689BEC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A41AAE-BE08-3425-3CC9-9D847DD7C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41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88C20CB-281F-26AA-BC9C-9C77DC82F9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5B0ECD0-B7F5-C971-21E6-783255C6C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667300-99D7-C235-6303-A161C889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1631A8-16E5-3CC0-DC30-A59F83BBB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F8AC70-62BB-CCFA-2729-1FBF45648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10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82DC3A-BC99-17FE-E923-34C2AB811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184CAA-74E7-1190-3196-B5C04B113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4AF259-BCBD-C029-99E4-E0569957B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CB68AD-74E8-9AAB-3D0B-7D5E18ABC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C7988A-B7EE-2BAD-3102-1ACAC2D8C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2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F29B3A-C996-03C5-7F18-25F314CDE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6B83F07-C5A2-56CD-C397-E870068CA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D84FA0-4237-9E23-1D94-5F09BF877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9EE67E-072D-E015-E232-5CC564306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4C1B8C-97AA-57E0-0AF9-A431F8406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6534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33F192-E482-105E-840E-7B65326F0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D38C8-B03D-0833-B69A-071F909FB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25A3C76-6F65-3C12-C2CC-B2966226A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FDA99D-B418-F0FF-E179-73F1538E6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1CE5458-8B64-81B3-6DD5-46470C930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46F44DE-F237-EF56-FE0E-18AC3B94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514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A1E581-95AB-0A18-8045-87D623448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FA6856-FE9A-0067-B2EA-6B9017C6C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E6EB416-7151-A360-2C59-65CCEB4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6AF7D0E-A560-BE5A-E485-D2B683DA12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C48393F-30A4-8D07-5E25-59495C169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6B749C6-CE6D-919D-B34F-DD51C9FFC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93B6EC2-E211-C507-7E34-40F631FF3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5D6FE83-3EA1-43D4-0848-382D32DA0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90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595B52-4D89-7764-E15B-DD7E2D1EA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08B7BA9-D5D3-5CA1-8101-C8DA86433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8B2130C-CE11-7102-8ADF-6006376AD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A31992E-D345-F5C0-84F4-E59E95B54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480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1A4C995-C3FF-8547-A107-6B6471D7D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3031E6C-38AE-439B-4FD6-E3DFCE3B2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1B9536B-ABFD-5ABC-67C9-A32063144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238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7904AB-A727-4B06-A9AC-EBA2E32E4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935CFE-625F-F38E-28BB-6DF0D5704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53663BE-1331-C326-8408-B4A4F1031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1062706-7282-954D-B1F9-58B47D93C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6990EC2-84E3-A7DA-D4E1-0E01CC53A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597936-EF2D-BBE1-22A4-F584395EC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3722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7E6317-7F70-85C6-F774-C8A3939AB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BBAF07A-36C1-95B6-539E-46A67FB597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D197CF3-6986-11A8-4F92-8610F75B0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A1454D-F2E6-D928-DC87-400C0BCEB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4840E7C-1613-6D75-0499-A77FEEA7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F15CBE7-98A5-42AF-7892-99A053D3B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629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BC1D07-82A8-E7F7-3992-CED1C1C5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53FB5A-C9D8-7149-EFD1-0839714C5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E12684-B7FC-81D7-F5F0-1752A69B0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0D745D-F65C-42BD-BE55-0F4AA43FA5C7}" type="datetimeFigureOut">
              <a:rPr lang="ru-RU" smtClean="0"/>
              <a:pPr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378704-7F7E-A6D0-AC7A-06E1A86151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A0E9F3-540F-208F-FB66-2A4D29F7C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455DEA-688B-4EC7-8EDD-3F632E5A7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594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gif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microsoft.com/office/2007/relationships/diagramDrawing" Target="../diagrams/drawing1.xml"/><Relationship Id="rId5" Type="http://schemas.openxmlformats.org/officeDocument/2006/relationships/diagramData" Target="../diagrams/data1.xml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верх2.png">
            <a:extLst>
              <a:ext uri="{FF2B5EF4-FFF2-40B4-BE49-F238E27FC236}">
                <a16:creationId xmlns:a16="http://schemas.microsoft.com/office/drawing/2014/main" xmlns="" id="{C5690E30-09EF-4432-7DF0-4C82A8087E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0" y="63911"/>
            <a:ext cx="11410545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Герб Нурлатского района">
            <a:extLst>
              <a:ext uri="{FF2B5EF4-FFF2-40B4-BE49-F238E27FC236}">
                <a16:creationId xmlns:a16="http://schemas.microsoft.com/office/drawing/2014/main" xmlns="" id="{AAD506F4-7B36-45A2-7081-C70E3A98C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46415" y="91329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49A95D0-8E8A-31AE-F72E-42B4BCF949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90798" y="0"/>
            <a:ext cx="1008112" cy="1800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74E455-0DB8-DE8F-F72A-601EAF8CB255}"/>
              </a:ext>
            </a:extLst>
          </p:cNvPr>
          <p:cNvSpPr txBox="1"/>
          <p:nvPr/>
        </p:nvSpPr>
        <p:spPr>
          <a:xfrm>
            <a:off x="4854102" y="2324910"/>
            <a:ext cx="612842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 Black" panose="020B0A04020102020204" pitchFamily="34" charset="0"/>
              </a:rPr>
              <a:t>«Мастер-классы родителей: творческий мост между семьей и детским садом»</a:t>
            </a:r>
            <a:r>
              <a:rPr lang="ru-RU" dirty="0"/>
              <a:t> </a:t>
            </a:r>
          </a:p>
          <a:p>
            <a:pPr algn="ctr"/>
            <a:r>
              <a:rPr lang="ru-RU" dirty="0"/>
              <a:t>Система вовлечения семей в художественно-эстетическое развитие детей в ДОУ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2EB0A05-3E1B-5402-7812-C035A565DBF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 t="11111" r="12500" b="11111"/>
          <a:stretch>
            <a:fillRect/>
          </a:stretch>
        </p:blipFill>
        <p:spPr>
          <a:xfrm>
            <a:off x="1083724" y="2416675"/>
            <a:ext cx="3257550" cy="2316480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538416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верх2.png">
            <a:extLst>
              <a:ext uri="{FF2B5EF4-FFF2-40B4-BE49-F238E27FC236}">
                <a16:creationId xmlns:a16="http://schemas.microsoft.com/office/drawing/2014/main" xmlns="" id="{E5196CF8-3117-74B1-1B1A-40AA79CBEB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483745" y="63911"/>
            <a:ext cx="11267268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Герб Нурлатского района">
            <a:extLst>
              <a:ext uri="{FF2B5EF4-FFF2-40B4-BE49-F238E27FC236}">
                <a16:creationId xmlns:a16="http://schemas.microsoft.com/office/drawing/2014/main" xmlns="" id="{E825ED68-34FB-3758-A6FF-A76C73602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F60173B-2428-DD99-BA7D-6DBED77577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2084" y="0"/>
            <a:ext cx="1008112" cy="1800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82D1F51-B93A-688C-B340-DD88F7E34A8F}"/>
              </a:ext>
            </a:extLst>
          </p:cNvPr>
          <p:cNvSpPr txBox="1"/>
          <p:nvPr/>
        </p:nvSpPr>
        <p:spPr>
          <a:xfrm>
            <a:off x="965470" y="2178657"/>
            <a:ext cx="6094378" cy="250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Дефицит качественного совместного творчества в семье из-за занятости.</a:t>
            </a:r>
          </a:p>
          <a:p>
            <a:pPr algn="l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Желание родителей участвовать в жизни ДОУ, но незнание 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как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  <a:p>
            <a:pPr algn="l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Огромный нераскрытый ресурс: у каждого родителя есть уникальное хобби, профессия или талант!</a:t>
            </a:r>
          </a:p>
          <a:p>
            <a:pPr algn="l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Цель: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Превратить родителей из «зрителей» в активных 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со-творцов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и 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со-участников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образовательного процесса.</a:t>
            </a:r>
          </a:p>
        </p:txBody>
      </p:sp>
      <p:pic>
        <p:nvPicPr>
          <p:cNvPr id="8" name="Рисунок 7" descr="Изображение выглядит как Человеческое лицо, мальчик, одежда, коллаж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C1629C7-37D2-B2E6-8984-C185B3AE0B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9848" y="1706523"/>
            <a:ext cx="4631177" cy="463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4355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верх2.png">
            <a:extLst>
              <a:ext uri="{FF2B5EF4-FFF2-40B4-BE49-F238E27FC236}">
                <a16:creationId xmlns:a16="http://schemas.microsoft.com/office/drawing/2014/main" xmlns="" id="{FFE85A4F-E679-DF6E-6733-1BC7EDE8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-24053" y="63911"/>
            <a:ext cx="11984477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Герб Нурлатского района">
            <a:extLst>
              <a:ext uri="{FF2B5EF4-FFF2-40B4-BE49-F238E27FC236}">
                <a16:creationId xmlns:a16="http://schemas.microsoft.com/office/drawing/2014/main" xmlns="" id="{AB93ED49-B40F-1E23-5347-D826EE2CB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22FE9E-512F-EB11-48A3-14535CD7E4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76384" y="202332"/>
            <a:ext cx="1008112" cy="1800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48F294-68DD-0B50-5F0F-A63EFC72A9AD}"/>
              </a:ext>
            </a:extLst>
          </p:cNvPr>
          <p:cNvSpPr txBox="1"/>
          <p:nvPr/>
        </p:nvSpPr>
        <p:spPr>
          <a:xfrm>
            <a:off x="4972278" y="2002532"/>
            <a:ext cx="6104106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Новая форма партнерства</a:t>
            </a:r>
          </a:p>
          <a:p>
            <a:pPr marL="742950" lvl="1" indent="-285750" algn="l"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 </a:t>
            </a:r>
            <a:r>
              <a:rPr lang="ru-RU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разовое занятие</a:t>
            </a: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где ведущий — родитель (или другой член семьи).</a:t>
            </a:r>
          </a:p>
          <a:p>
            <a:pPr marL="742950" lvl="1" indent="-28575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передача </a:t>
            </a:r>
            <a:r>
              <a:rPr lang="ru-RU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навыка</a:t>
            </a: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творческой, игровой форме.</a:t>
            </a:r>
          </a:p>
          <a:p>
            <a:pPr marL="742950" lvl="1" indent="-28575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история </a:t>
            </a:r>
            <a:r>
              <a:rPr lang="ru-RU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увлечение</a:t>
            </a: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про академические знания.</a:t>
            </a:r>
          </a:p>
          <a:p>
            <a:pPr marL="742950" lvl="1" indent="-28575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успеха:</a:t>
            </a:r>
            <a:r>
              <a:rPr lang="ru-RU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Увлеченный родитель + Подготовленная среда + Воспитатель-модератор = Восторг ребенка.</a:t>
            </a:r>
          </a:p>
        </p:txBody>
      </p:sp>
      <p:pic>
        <p:nvPicPr>
          <p:cNvPr id="8" name="Рисунок 7" descr="Изображение выглядит как коллаж, мальчик, одежда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4E5C42CC-9200-C41C-5734-AAE5689709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089" y="1391055"/>
            <a:ext cx="4737370" cy="473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096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верх2.png">
            <a:extLst>
              <a:ext uri="{FF2B5EF4-FFF2-40B4-BE49-F238E27FC236}">
                <a16:creationId xmlns:a16="http://schemas.microsoft.com/office/drawing/2014/main" xmlns="" id="{6A5FE46A-C0C7-C450-B7EE-162196D36C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14858" y="63911"/>
            <a:ext cx="11838562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Герб Нурлатского района">
            <a:extLst>
              <a:ext uri="{FF2B5EF4-FFF2-40B4-BE49-F238E27FC236}">
                <a16:creationId xmlns:a16="http://schemas.microsoft.com/office/drawing/2014/main" xmlns="" id="{0ED72F99-68A6-CE31-D9A0-9EF1F32DE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15DCE8D-F689-5698-B14F-410949E7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8290" y="0"/>
            <a:ext cx="1008112" cy="1800200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172EB040-BB5E-3EB5-0640-6E2AB2CFD6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3954248"/>
              </p:ext>
            </p:extLst>
          </p:nvPr>
        </p:nvGraphicFramePr>
        <p:xfrm>
          <a:off x="768485" y="2791838"/>
          <a:ext cx="9756843" cy="3871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Рисунок 11" descr="Изображение выглядит как мальчик, одежда, в помещении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88EBAFF7-E3F4-3531-95D5-D6FAAE3F15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3500" y="757237"/>
            <a:ext cx="3306594" cy="1854999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мальчик, человек, одежда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24B11A28-6DC7-CD1B-1ABD-A77689AABE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558039"/>
            <a:ext cx="3963442" cy="22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519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верх2.png">
            <a:extLst>
              <a:ext uri="{FF2B5EF4-FFF2-40B4-BE49-F238E27FC236}">
                <a16:creationId xmlns:a16="http://schemas.microsoft.com/office/drawing/2014/main" xmlns="" id="{632609F5-ECA4-EC45-7B92-3F411016B0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14858" y="63911"/>
            <a:ext cx="11838562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Герб Нурлатского района">
            <a:extLst>
              <a:ext uri="{FF2B5EF4-FFF2-40B4-BE49-F238E27FC236}">
                <a16:creationId xmlns:a16="http://schemas.microsoft.com/office/drawing/2014/main" xmlns="" id="{6593682A-41DF-0CDB-BC87-9365079AF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95DB665-B7AE-70FB-4886-835A329CD0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8290" y="0"/>
            <a:ext cx="1008112" cy="1800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7CA274-D807-03D7-F4FF-E006BCF78DA8}"/>
              </a:ext>
            </a:extLst>
          </p:cNvPr>
          <p:cNvSpPr txBox="1"/>
          <p:nvPr/>
        </p:nvSpPr>
        <p:spPr>
          <a:xfrm>
            <a:off x="859987" y="796228"/>
            <a:ext cx="5236013" cy="5678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 Направления мастер-классов (идеи)</a:t>
            </a: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Море возможностей для творчества</a:t>
            </a:r>
          </a:p>
          <a:p>
            <a:pPr lvl="1" algn="l">
              <a:spcBef>
                <a:spcPts val="30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Изобразительное искусство: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Эбру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(рисование на воде), монотипия, граттаж, рисование песком/манкой, правополушарное рисование.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Декоративно-прикладное творчество: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Лепка из глины/соленого теста, валяние, создание народной куклы-оберега, основы оригами, скрапбукинг.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Музыкальное и театральное: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Игра на укулеле/ксилофоне, мастер-класс по актерскому мастерству, создание театра теней.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Другое: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Основы фотографии (для старших групп), кулинарная роспись пряников,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экоподелки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</p:txBody>
      </p:sp>
      <p:pic>
        <p:nvPicPr>
          <p:cNvPr id="8" name="Рисунок 7" descr="Изображение выглядит как коллаж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2459F78-7B3B-4494-5111-66CEDC3191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9463" y="900100"/>
            <a:ext cx="4030495" cy="55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6052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 descr="верх2.png">
            <a:extLst>
              <a:ext uri="{FF2B5EF4-FFF2-40B4-BE49-F238E27FC236}">
                <a16:creationId xmlns:a16="http://schemas.microsoft.com/office/drawing/2014/main" xmlns="" id="{5F1588D9-1D4A-7565-98EB-E045DC067A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14858" y="63911"/>
            <a:ext cx="11838562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79E5CC1-C576-81D3-7861-15164D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8290" y="0"/>
            <a:ext cx="1008112" cy="1800200"/>
          </a:xfrm>
          <a:prstGeom prst="rect">
            <a:avLst/>
          </a:prstGeom>
        </p:spPr>
      </p:pic>
      <p:pic>
        <p:nvPicPr>
          <p:cNvPr id="2" name="Picture 4" descr="Герб Нурлатского района">
            <a:extLst>
              <a:ext uri="{FF2B5EF4-FFF2-40B4-BE49-F238E27FC236}">
                <a16:creationId xmlns:a16="http://schemas.microsoft.com/office/drawing/2014/main" xmlns="" id="{C178748E-99C1-C427-6597-99CD6A8B2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FF2A2D2-171D-CC07-05E2-2A368824DA34}"/>
              </a:ext>
            </a:extLst>
          </p:cNvPr>
          <p:cNvSpPr txBox="1"/>
          <p:nvPr/>
        </p:nvSpPr>
        <p:spPr>
          <a:xfrm>
            <a:off x="5488832" y="719847"/>
            <a:ext cx="5386692" cy="576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Пошаговый алгоритм организации</a:t>
            </a: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Как это работает? От идеи до результата.</a:t>
            </a:r>
          </a:p>
          <a:p>
            <a:pPr algn="l">
              <a:spcBef>
                <a:spcPts val="450"/>
              </a:spcBef>
              <a:spcAft>
                <a:spcPts val="600"/>
              </a:spcAft>
            </a:pP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lvl="1" algn="l">
              <a:spcBef>
                <a:spcPts val="30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Поиск и приглашение: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Анкета, личная беседа, «доска почета» увлечений родителей.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Планирование: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Совместное обсуждение цели, материалов, длительности (20-25 мин для малышей, 30-40 для старших).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Подготовка: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Родитель готовит материал и идею, педагог — аудиторию, технику, помогает адаптировать сложные моменты.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Проведение: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Родитель — ведущий, воспитатель — помощник и организатор дисциплины.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Рефлексия: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Благодарность, фотоотчет, выставка работ, отзывы детей.</a:t>
            </a:r>
          </a:p>
        </p:txBody>
      </p:sp>
      <p:pic>
        <p:nvPicPr>
          <p:cNvPr id="8" name="Рисунок 7" descr="Изображение выглядит как человек, одежда, Человеческое лицо, Детское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504DF797-A829-235E-449F-E9E3E95927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731522"/>
            <a:ext cx="5729092" cy="42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4910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верх2.png">
            <a:extLst>
              <a:ext uri="{FF2B5EF4-FFF2-40B4-BE49-F238E27FC236}">
                <a16:creationId xmlns:a16="http://schemas.microsoft.com/office/drawing/2014/main" xmlns="" id="{8C48EAD4-F720-7052-2FDB-018B1EE8B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14858" y="63911"/>
            <a:ext cx="11838562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Герб Нурлатского района">
            <a:extLst>
              <a:ext uri="{FF2B5EF4-FFF2-40B4-BE49-F238E27FC236}">
                <a16:creationId xmlns:a16="http://schemas.microsoft.com/office/drawing/2014/main" xmlns="" id="{8FCB629A-7B41-5EE7-9A4A-DEABCC8C5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B7E58B-3A11-7CA2-F2C7-6A34064176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8290" y="0"/>
            <a:ext cx="1008112" cy="1800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FE34275-737D-9531-B460-9DD05EE95785}"/>
              </a:ext>
            </a:extLst>
          </p:cNvPr>
          <p:cNvSpPr txBox="1"/>
          <p:nvPr/>
        </p:nvSpPr>
        <p:spPr>
          <a:xfrm>
            <a:off x="615274" y="1351016"/>
            <a:ext cx="6094378" cy="4788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 Практические советы для родителей-ведущих</a:t>
            </a: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Не бойтесь, у вас все получится!</a:t>
            </a:r>
          </a:p>
          <a:p>
            <a:pPr lvl="1" algn="l">
              <a:spcBef>
                <a:spcPts val="30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Простота и доступность: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Задача — увлечь, а не сделать идеально.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Наглядность: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Показывайте каждый шаг медленно, с разных сторон.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Игровой формат: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Включайте сказку, загадку, волшебное превращение материала.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Позитив и поддержка: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Хвалите процесс, а не только результат. «Какой интересный цвет ты выбрал!»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Будьте готовы к хаосу: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Творчество — это весело и немного беспорядочно!</a:t>
            </a:r>
          </a:p>
        </p:txBody>
      </p:sp>
      <p:pic>
        <p:nvPicPr>
          <p:cNvPr id="8" name="Рисунок 7" descr="Изображение выглядит как одежда, Детское искусство, мальчик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D8FA223-3C47-08B7-9530-04AD6C23FC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2110" y="1864111"/>
            <a:ext cx="5072272" cy="425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0211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верх2.png">
            <a:extLst>
              <a:ext uri="{FF2B5EF4-FFF2-40B4-BE49-F238E27FC236}">
                <a16:creationId xmlns:a16="http://schemas.microsoft.com/office/drawing/2014/main" xmlns="" id="{7AC31527-5D71-BB73-AA51-F0735D8DC1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14858" y="63911"/>
            <a:ext cx="11838562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Герб Нурлатского района">
            <a:extLst>
              <a:ext uri="{FF2B5EF4-FFF2-40B4-BE49-F238E27FC236}">
                <a16:creationId xmlns:a16="http://schemas.microsoft.com/office/drawing/2014/main" xmlns="" id="{3E7D03D0-9CFF-0578-06D5-4CE641286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5CC45FB-E8E5-8324-9D1A-4EECC4C8E9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8290" y="0"/>
            <a:ext cx="1008112" cy="1800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0BFF97C-0EEB-EE48-8CCC-411D63524EA3}"/>
              </a:ext>
            </a:extLst>
          </p:cNvPr>
          <p:cNvSpPr txBox="1"/>
          <p:nvPr/>
        </p:nvSpPr>
        <p:spPr>
          <a:xfrm>
            <a:off x="5922024" y="1874422"/>
            <a:ext cx="6094378" cy="3739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Приглашение к сотрудничеству</a:t>
            </a: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Ваш талант бесценен для наших детей!</a:t>
            </a:r>
          </a:p>
          <a:p>
            <a:pPr lvl="1" algn="l">
              <a:spcBef>
                <a:spcPts val="30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В каждом из вас скрыт уникальный мастер.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Не важно, профессионально вы это делаете или «так, для души».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Ваш опыт — самый ценный подарок для развития ребенка.</a:t>
            </a:r>
          </a:p>
          <a:p>
            <a:pPr lvl="1" algn="l">
              <a:spcBef>
                <a:spcPts val="450"/>
              </a:spcBef>
              <a:spcAft>
                <a:spcPts val="1200"/>
              </a:spcAft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Призыв к действию: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Запишитесь на чашку чая с воспитателем, чтобы обсудить вашу идею!</a:t>
            </a:r>
          </a:p>
        </p:txBody>
      </p:sp>
      <p:pic>
        <p:nvPicPr>
          <p:cNvPr id="8" name="Рисунок 7" descr="Изображение выглядит как в помещении, одежда, ребенок, начинающий ходить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6A7C17C-050A-6A01-1AB5-6F955217DE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15" y="1800200"/>
            <a:ext cx="5084324" cy="381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2299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 descr="верх2.png">
            <a:extLst>
              <a:ext uri="{FF2B5EF4-FFF2-40B4-BE49-F238E27FC236}">
                <a16:creationId xmlns:a16="http://schemas.microsoft.com/office/drawing/2014/main" xmlns="" id="{72AB2AFE-DEC1-EB12-9404-4F5F44CAE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" contrast="19000"/>
          </a:blip>
          <a:srcRect b="49998"/>
          <a:stretch>
            <a:fillRect/>
          </a:stretch>
        </p:blipFill>
        <p:spPr bwMode="auto">
          <a:xfrm flipH="1">
            <a:off x="14858" y="63911"/>
            <a:ext cx="11838562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951E97B-0C4B-D3A1-D517-357D96FE4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8290" y="0"/>
            <a:ext cx="1008112" cy="1800200"/>
          </a:xfrm>
          <a:prstGeom prst="rect">
            <a:avLst/>
          </a:prstGeom>
        </p:spPr>
      </p:pic>
      <p:pic>
        <p:nvPicPr>
          <p:cNvPr id="2" name="Picture 4" descr="Герб Нурлатского района">
            <a:extLst>
              <a:ext uri="{FF2B5EF4-FFF2-40B4-BE49-F238E27FC236}">
                <a16:creationId xmlns:a16="http://schemas.microsoft.com/office/drawing/2014/main" xmlns="" id="{5C2C4C4D-6987-124F-B328-9694EAA05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13000" contrast="23000"/>
          </a:blip>
          <a:srcRect/>
          <a:stretch>
            <a:fillRect/>
          </a:stretch>
        </p:blipFill>
        <p:spPr bwMode="auto">
          <a:xfrm>
            <a:off x="107504" y="63911"/>
            <a:ext cx="752483" cy="916818"/>
          </a:xfrm>
          <a:prstGeom prst="rect">
            <a:avLst/>
          </a:prstGeom>
          <a:noFill/>
          <a:ln w="66675" cmpd="sng">
            <a:solidFill>
              <a:schemeClr val="bg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74DF820-CA5A-FB75-E758-EF8B1A32C644}"/>
              </a:ext>
            </a:extLst>
          </p:cNvPr>
          <p:cNvSpPr/>
          <p:nvPr/>
        </p:nvSpPr>
        <p:spPr>
          <a:xfrm>
            <a:off x="1011115" y="2967335"/>
            <a:ext cx="101697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«Когда родители и педагоги — одна команда,</a:t>
            </a:r>
          </a:p>
          <a:p>
            <a:pPr algn="ctr"/>
            <a:r>
              <a: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у детей вырастают крылья».</a:t>
            </a:r>
          </a:p>
        </p:txBody>
      </p:sp>
    </p:spTree>
    <p:extLst>
      <p:ext uri="{BB962C8B-B14F-4D97-AF65-F5344CB8AC3E}">
        <p14:creationId xmlns:p14="http://schemas.microsoft.com/office/powerpoint/2010/main" xmlns="" val="2183449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203</Words>
  <Application>Microsoft Office PowerPoint</Application>
  <PresentationFormat>Произвольный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Анастасия Маркелова</dc:creator>
  <cp:lastModifiedBy>Пользователь</cp:lastModifiedBy>
  <cp:revision>2</cp:revision>
  <dcterms:created xsi:type="dcterms:W3CDTF">2025-12-10T03:54:50Z</dcterms:created>
  <dcterms:modified xsi:type="dcterms:W3CDTF">2025-12-09T17:33:27Z</dcterms:modified>
</cp:coreProperties>
</file>