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64" r:id="rId5"/>
    <p:sldId id="263" r:id="rId6"/>
    <p:sldId id="266" r:id="rId7"/>
    <p:sldId id="269" r:id="rId8"/>
    <p:sldId id="268" r:id="rId9"/>
    <p:sldId id="267" r:id="rId10"/>
    <p:sldId id="271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D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59" autoAdjust="0"/>
    <p:restoredTop sz="94660"/>
  </p:normalViewPr>
  <p:slideViewPr>
    <p:cSldViewPr>
      <p:cViewPr varScale="1">
        <p:scale>
          <a:sx n="67" d="100"/>
          <a:sy n="67" d="100"/>
        </p:scale>
        <p:origin x="-15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CE5CF-C0B3-4BEF-8925-844C8AC09339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9486B-9680-47D2-A615-2AF590463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924800" cy="2362200"/>
          </a:xfrm>
          <a:noFill/>
        </p:spPr>
        <p:txBody>
          <a:bodyPr>
            <a:noAutofit/>
          </a:bodyPr>
          <a:lstStyle/>
          <a:p>
            <a:r>
              <a:rPr lang="ru-RU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Презентация «Один –много» </a:t>
            </a:r>
            <a:endParaRPr lang="uk-UA" sz="54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 rot="20400684">
            <a:off x="702638" y="3179001"/>
            <a:ext cx="3352800" cy="2026856"/>
            <a:chOff x="838200" y="914400"/>
            <a:chExt cx="7467600" cy="5029200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838200" y="914400"/>
              <a:ext cx="7467600" cy="5029200"/>
              <a:chOff x="838200" y="838200"/>
              <a:chExt cx="7467600" cy="5334000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83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464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905001" y="1295400"/>
              <a:ext cx="1568615" cy="5468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Лежит яйцо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34001" y="1295400"/>
              <a:ext cx="2226084" cy="5468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Лежат (что?)-яйца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  <p:pic>
          <p:nvPicPr>
            <p:cNvPr id="13" name="Picture 2" descr="C:\Users\Общие\Downloads\Новая папка\egg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2438400"/>
              <a:ext cx="3429000" cy="19812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Общие\Downloads\Новая папка\ertyl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2209800"/>
              <a:ext cx="3352800" cy="22098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па 23"/>
          <p:cNvGrpSpPr/>
          <p:nvPr/>
        </p:nvGrpSpPr>
        <p:grpSpPr>
          <a:xfrm rot="990000">
            <a:off x="5105075" y="3129049"/>
            <a:ext cx="3561641" cy="2123902"/>
            <a:chOff x="838200" y="838200"/>
            <a:chExt cx="7467600" cy="5334000"/>
          </a:xfrm>
        </p:grpSpPr>
        <p:grpSp>
          <p:nvGrpSpPr>
            <p:cNvPr id="17" name="Группа 10"/>
            <p:cNvGrpSpPr/>
            <p:nvPr/>
          </p:nvGrpSpPr>
          <p:grpSpPr>
            <a:xfrm>
              <a:off x="838200" y="838200"/>
              <a:ext cx="7467600" cy="5334000"/>
              <a:chOff x="838200" y="838200"/>
              <a:chExt cx="7467600" cy="5334000"/>
            </a:xfrm>
          </p:grpSpPr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83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464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0" name="Picture 2" descr="C:\Users\Общие\Downloads\Новая папка\25f5c0342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2057400"/>
              <a:ext cx="2667000" cy="301356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2286000"/>
              <a:ext cx="3351179" cy="297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1686791" y="1051560"/>
              <a:ext cx="2346418" cy="1034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Растёт</a:t>
              </a:r>
              <a:r>
                <a:rPr lang="ru-RU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 </a:t>
              </a:r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дерево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953000" y="1447799"/>
              <a:ext cx="3256852" cy="603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Растут (что?)- деревья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743200" y="4572000"/>
            <a:ext cx="3505200" cy="1752600"/>
            <a:chOff x="762000" y="685800"/>
            <a:chExt cx="7467600" cy="5334000"/>
          </a:xfrm>
        </p:grpSpPr>
        <p:grpSp>
          <p:nvGrpSpPr>
            <p:cNvPr id="25" name="Группа 10"/>
            <p:cNvGrpSpPr/>
            <p:nvPr/>
          </p:nvGrpSpPr>
          <p:grpSpPr>
            <a:xfrm>
              <a:off x="762000" y="685800"/>
              <a:ext cx="7467600" cy="5334000"/>
              <a:chOff x="838200" y="838200"/>
              <a:chExt cx="7467600" cy="5334000"/>
            </a:xfrm>
          </p:grpSpPr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83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4648200" y="838200"/>
                <a:ext cx="3657600" cy="5334000"/>
              </a:xfrm>
              <a:prstGeom prst="roundRect">
                <a:avLst/>
              </a:prstGeom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8" name="Picture 3" descr="C:\Users\Общие\Downloads\Новая папка\409dp_2m01-10-2011_12-4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133600"/>
              <a:ext cx="3025417" cy="302541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2209800"/>
              <a:ext cx="3336224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1676400" y="1143000"/>
              <a:ext cx="1711645" cy="655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Стоит стул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05400" y="1143000"/>
              <a:ext cx="2818135" cy="655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 Black" pitchFamily="34" charset="0"/>
                </a:rPr>
                <a:t>Стоят (что?)- стулья</a:t>
              </a:r>
              <a:endParaRPr lang="ru-RU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228600" y="2286000"/>
            <a:ext cx="891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Преобразование существительных в именительном падеже единственного числа во множественное число.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3" descr="C:\Users\Общие\Downloads\Новая папка\409dp_2m01-10-2011_12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3025417" cy="30254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09800"/>
            <a:ext cx="333622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76400" y="11430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Стоит стул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1143000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Стоят (что?)- стулья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4" descr="C:\Users\Общие\Downloads\Новая папка\7144_P_13521753458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3352800" cy="251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358139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00200" y="11430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Стоит стол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1219200"/>
            <a:ext cx="2670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Стоят (что?)- столы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838200" y="914400"/>
            <a:ext cx="7467600" cy="50292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05000" y="1295400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Лежит яйцо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0" y="1295400"/>
            <a:ext cx="2526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Лежат (что?)-яйца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4" name="Picture 2" descr="C:\Users\Общие\Downloads\Новая папка\eg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3429000" cy="1981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Общие\Downloads\Новая папка\ertyl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09800"/>
            <a:ext cx="3352800" cy="2209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838200" y="7620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828800" y="1295400"/>
            <a:ext cx="164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Упал лист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0" y="1295400"/>
            <a:ext cx="276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Упали (что?)-листья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4" descr="C:\Users\Общие\Downloads\Новая папка\os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3071241" cy="2819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3352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838200" y="8382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2" descr="C:\Users\Общие\Downloads\Новая папка\25f5c03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2667000" cy="3013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3351179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00200" y="1447800"/>
            <a:ext cx="2034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Растёт дерево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1447800"/>
            <a:ext cx="305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Растут (что?)- деревья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3" descr="C:\Users\Общие\Downloads\Новая папка\feath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5401">
            <a:off x="1250171" y="2080401"/>
            <a:ext cx="2212894" cy="3323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0733">
            <a:off x="4838563" y="2261005"/>
            <a:ext cx="3075937" cy="310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28800" y="1219200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Упало перо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1219200"/>
            <a:ext cx="269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Упали (что?) -перья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62200"/>
            <a:ext cx="3886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62200"/>
            <a:ext cx="230449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76400" y="1143000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Стоит пень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0" y="1219200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Стоят (что?)-пни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3484684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4999"/>
            <a:ext cx="2438400" cy="396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4000" y="1143000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Сидит дятел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1143000"/>
            <a:ext cx="269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Сидят (кто?)- дятлы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2817551" cy="320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3733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47800" y="1066800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Закрыто окно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5297" y="1066800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Закрыты(что?)- окна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762000" y="685800"/>
            <a:ext cx="7467600" cy="5334000"/>
            <a:chOff x="838200" y="838200"/>
            <a:chExt cx="7467600" cy="533400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3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648200" y="838200"/>
              <a:ext cx="3657600" cy="5334000"/>
            </a:xfrm>
            <a:prstGeom prst="round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99552"/>
            <a:ext cx="3352800" cy="2853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Общие\Downloads\Sparrow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9FB"/>
              </a:clrFrom>
              <a:clrTo>
                <a:srgbClr val="F8F9F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1143000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Чирикает воробей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1143000"/>
            <a:ext cx="337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Чирикают(кто?)-воробьи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105</Words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«Один –много»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Ползователь</dc:creator>
  <cp:lastModifiedBy>Ползователь</cp:lastModifiedBy>
  <cp:revision>8</cp:revision>
  <dcterms:created xsi:type="dcterms:W3CDTF">2021-04-10T16:58:34Z</dcterms:created>
  <dcterms:modified xsi:type="dcterms:W3CDTF">2021-04-10T19:03:16Z</dcterms:modified>
</cp:coreProperties>
</file>