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4" r:id="rId4"/>
    <p:sldId id="271" r:id="rId5"/>
    <p:sldId id="26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E:\хатха-йога\lotu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282" y="0"/>
            <a:ext cx="878687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«Детский сад «Ручеек» с. Большое Афанасово»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Нижнекамского муниципального района Республики Татарстан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i="1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детей 3-х и более  лет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участием родителей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 здоровом теле – здоровый дух: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Стань счастливым с </a:t>
            </a:r>
            <a:r>
              <a:rPr lang="ru-RU" sz="2800" b="1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хатха-йогой</a:t>
            </a:r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!»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Хатха-йога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родной земле»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Разработчики проекта: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Слесарева Екатерина Евгеньевна, заведующий МБДОУ 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«Детский сад «Ручеек» с. Большое Афанасово» 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НМР РТ;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Цынцарь Елена Владимировна, старший воспитатель 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 «Детский сад «Ручеек» с. Большое 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Афанасово» НМР РТ;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Салахова Гузель </a:t>
            </a:r>
            <a:r>
              <a:rPr lang="ru-RU" sz="1400" b="1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Ильмасо</a:t>
            </a:r>
            <a:r>
              <a:rPr lang="ru-RU" sz="1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вна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 МБДОУ 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«Детский сад  «Ручеек» с. Большое Афанасово», </a:t>
            </a:r>
            <a:r>
              <a:rPr lang="ru-RU" sz="1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инструктор по физической культуре  первой 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квалификационной категории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Рецензент проекта: </a:t>
            </a:r>
            <a:r>
              <a:rPr lang="ru-RU" sz="1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Манихова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Файруза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Яхиновна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кандидат педагогических наук, директор ГАПОУ 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«Нижнекамский педагогический колледж»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хатха-йога\lotu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755576" y="404664"/>
            <a:ext cx="7776864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Цель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проекта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- приобщение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воспитанников и их родителей к нравственным правилам человеческого поведения через систематическую реализацию комплекса адаптированных упражнений хатха-йоги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.</a:t>
            </a:r>
          </a:p>
          <a:p>
            <a:pPr indent="450215" algn="just"/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indent="450215">
              <a:lnSpc>
                <a:spcPct val="150000"/>
              </a:lnSpc>
            </a:pPr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Задачи проекта</a:t>
            </a:r>
            <a:r>
              <a:rPr lang="ru-RU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:</a:t>
            </a:r>
            <a:endParaRPr lang="ru-RU" sz="2000" b="1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indent="450215" algn="just">
              <a:lnSpc>
                <a:spcPct val="150000"/>
              </a:lnSpc>
            </a:pPr>
            <a:r>
              <a:rPr lang="ru-RU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- воспитывать потребность в здоровом образе жизни у детей и взрослых;</a:t>
            </a:r>
            <a:endParaRPr lang="ru-RU" sz="2000" b="1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ru-RU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продолжать развивать у детей и взрослых потребность в соблюдении общечеловеческих нравственных норм;</a:t>
            </a:r>
            <a:endParaRPr lang="ru-RU" sz="2000" b="1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marL="457200" indent="-457200" algn="just">
              <a:lnSpc>
                <a:spcPct val="150000"/>
              </a:lnSpc>
              <a:buFontTx/>
              <a:buChar char="-"/>
            </a:pPr>
            <a:r>
              <a:rPr lang="ru-RU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приобщать детей и взрослых </a:t>
            </a: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     к традиционным культурны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м</a:t>
            </a: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     ценностям родного края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с примене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нием</a:t>
            </a: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     древних практик самосовер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шенств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ования</a:t>
            </a:r>
            <a:endParaRPr lang="ru-RU" sz="2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indent="450215" algn="just"/>
            <a:endParaRPr lang="ru-RU" sz="1400" b="1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хатха-йога\lotu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51520" y="116632"/>
            <a:ext cx="8352928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</a:pPr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Этапы проекта</a:t>
            </a:r>
          </a:p>
          <a:p>
            <a:pPr indent="450215">
              <a:lnSpc>
                <a:spcPct val="150000"/>
              </a:lnSpc>
            </a:pPr>
            <a:endParaRPr lang="ru-RU" sz="3200" b="1" u="sng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indent="450215" algn="just">
              <a:buAutoNum type="romanUcPeriod"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Подготовительный (подготовка авторского методического пособия, рецензирование проекта, апробация первичных результатов) (сентябрь 2017 – май 2018)</a:t>
            </a:r>
          </a:p>
          <a:p>
            <a:pPr indent="450215" algn="just">
              <a:buAutoNum type="romanUcPeriod"/>
            </a:pP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Хатха-йога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 родной земле (май 2018 – сентябрь 2018)</a:t>
            </a:r>
          </a:p>
          <a:p>
            <a:pPr indent="450215" algn="just">
              <a:buAutoNum type="romanUcPeriod"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Хатха-йога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дома с мамой и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папой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(октябрь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2018 – январь 2019)</a:t>
            </a:r>
          </a:p>
          <a:p>
            <a:pPr indent="450215" algn="just">
              <a:buAutoNum type="romanUcPeriod"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Выявление эффектов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проекта, постепенное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описание этапов и презента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ция результат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ов проекта (регулярно)</a:t>
            </a:r>
          </a:p>
          <a:p>
            <a:pPr indent="450215" algn="just"/>
            <a:endParaRPr lang="ru-RU" sz="2800" b="1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хатха-йога\lotu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51520" y="476672"/>
            <a:ext cx="8352928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/>
            <a:r>
              <a:rPr lang="ru-RU" sz="2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Фактические  и ожидаемые результаты проекта</a:t>
            </a:r>
          </a:p>
          <a:p>
            <a:pPr indent="450215" algn="ctr"/>
            <a:endParaRPr lang="ru-RU" sz="2400" b="1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  <a:p>
            <a:pPr indent="450215" algn="ctr"/>
            <a:endParaRPr lang="ru-RU" sz="2400" b="1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  <a:p>
            <a:pPr indent="450215" algn="ctr"/>
            <a:endParaRPr lang="ru-RU" sz="2400" b="1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  <a:p>
            <a:pPr indent="450215" algn="ctr"/>
            <a:endParaRPr lang="ru-RU" sz="2400" b="1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  <a:p>
            <a:pPr indent="450215" algn="ctr"/>
            <a:endParaRPr lang="ru-RU" sz="2400" b="1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  <a:p>
            <a:pPr indent="450215" algn="ctr"/>
            <a:endParaRPr lang="ru-RU" sz="2400" b="1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  <a:p>
            <a:pPr indent="450215" algn="ctr"/>
            <a:endParaRPr lang="ru-RU" sz="2400" b="1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  <a:p>
            <a:pPr indent="450215" algn="ctr"/>
            <a:endParaRPr lang="ru-RU" sz="2400" b="1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  <a:p>
            <a:pPr indent="450215" algn="just"/>
            <a:r>
              <a:rPr lang="ru-RU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Ожидаемые результаты проекта:</a:t>
            </a:r>
          </a:p>
          <a:p>
            <a:pPr indent="450215" algn="just">
              <a:buAutoNum type="arabicPeriod"/>
            </a:pPr>
            <a:r>
              <a:rPr lang="ru-RU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Отрицательная динамика роста заболевае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мости воспитанников</a:t>
            </a:r>
            <a:r>
              <a:rPr lang="ru-RU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;</a:t>
            </a:r>
          </a:p>
          <a:p>
            <a:pPr indent="450215" algn="just">
              <a:buAutoNum type="arabicPeriod"/>
            </a:pPr>
            <a:r>
              <a:rPr lang="ru-RU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Выработка эффективной модели детско-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родительских отношений</a:t>
            </a:r>
            <a:r>
              <a:rPr lang="ru-RU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;</a:t>
            </a:r>
          </a:p>
          <a:p>
            <a:pPr indent="450215" algn="just">
              <a:buAutoNum type="arabicPeriod"/>
            </a:pPr>
            <a:r>
              <a:rPr lang="ru-RU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Четкая ориентация семей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воспитанников на формирование </a:t>
            </a:r>
            <a:r>
              <a:rPr lang="ru-RU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внутрисемейной модели здорового образ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а жизни;</a:t>
            </a:r>
          </a:p>
          <a:p>
            <a:pPr indent="450215" algn="just">
              <a:buAutoNum type="arabicPeriod"/>
            </a:pPr>
            <a:r>
              <a:rPr lang="ru-RU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Повышение индекса здоровья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воспитанников в масштабах </a:t>
            </a:r>
            <a:r>
              <a:rPr lang="ru-RU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дошкольной образовательной органи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зации</a:t>
            </a:r>
            <a:r>
              <a:rPr lang="ru-RU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.</a:t>
            </a:r>
            <a:endParaRPr lang="ru-RU" sz="2000" b="1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  <a:p>
            <a:pPr indent="450215" algn="ctr">
              <a:lnSpc>
                <a:spcPct val="150000"/>
              </a:lnSpc>
            </a:pPr>
            <a:endParaRPr lang="ru-RU" sz="3200" b="1" u="sng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  <a:p>
            <a:pPr indent="450215">
              <a:lnSpc>
                <a:spcPct val="150000"/>
              </a:lnSpc>
            </a:pPr>
            <a:endParaRPr lang="ru-RU" sz="3200" b="1" u="sng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indent="450215" algn="just"/>
            <a:endParaRPr lang="ru-RU" sz="2800" b="1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907703" y="1397001"/>
          <a:ext cx="5832648" cy="23056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1944216"/>
                <a:gridCol w="1944216"/>
              </a:tblGrid>
              <a:tr h="82458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Уровень заболеваемости воспитанников, принимающих участие в проекте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82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Сентябрь 2017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Декабрь 2017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Май 2018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3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6,8%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2,1%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2,2%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хатха-йога\lotu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51520" y="116632"/>
            <a:ext cx="835292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50000"/>
              </a:lnSpc>
            </a:pPr>
            <a:endParaRPr lang="ru-RU" sz="3200" b="1" u="sng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indent="450215" algn="just"/>
            <a:endParaRPr lang="ru-RU" sz="2800" b="1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27584" y="548680"/>
            <a:ext cx="7859216" cy="86895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Эпизоды проекта на территории 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с. Большое Афанасово НМР РТ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аниса\Desktop\IMG_20180917_213946_39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43881"/>
            <a:ext cx="4100264" cy="4100264"/>
          </a:xfrm>
          <a:prstGeom prst="rect">
            <a:avLst/>
          </a:prstGeom>
          <a:noFill/>
        </p:spPr>
      </p:pic>
      <p:pic>
        <p:nvPicPr>
          <p:cNvPr id="9" name="Picture 2" descr="C:\Users\аниса\Desktop\IMG_20180917_213946_39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199" y="1843880"/>
            <a:ext cx="4105399" cy="41053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334</Words>
  <Application>Microsoft Office PowerPoint</Application>
  <PresentationFormat>Экран (4:3)</PresentationFormat>
  <Paragraphs>55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Эпизоды проекта на территории  с. Большое Афанасово НМР РТ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ДС</dc:creator>
  <cp:lastModifiedBy>аниса</cp:lastModifiedBy>
  <cp:revision>17</cp:revision>
  <dcterms:created xsi:type="dcterms:W3CDTF">2018-03-30T11:22:24Z</dcterms:created>
  <dcterms:modified xsi:type="dcterms:W3CDTF">2018-09-26T04:50:18Z</dcterms:modified>
</cp:coreProperties>
</file>