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Default Extension="png" ContentType="image/png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
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
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/Relationships>
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/Relationships>
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/Relationships>
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/Relationships>
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/Relationships>
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/Relationships>
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/Relationships>
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7.xml"/></Relationships>
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/Relationships>
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9.xml"/></Relationships>
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/Relationships>
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0.xml"/></Relationships>
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1.xml"/></Relationships>
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/Relationships>
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/Relationships>
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
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/Relationships>
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
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/Relationships>
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945121" y="9915855"/>
            <a:ext cx="1943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Relationship Id="rId4" Type="http://schemas.openxmlformats.org/officeDocument/2006/relationships/slide" Target="slide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base.garant.ru/12191967/" TargetMode="External"/><Relationship Id="rId3" Type="http://schemas.openxmlformats.org/officeDocument/2006/relationships/hyperlink" Target="https://www.consultant.ru/document/cons_doc_LAW_464808/" TargetMode="External"/><Relationship Id="rId4" Type="http://schemas.openxmlformats.org/officeDocument/2006/relationships/image" Target="../media/image6.jpg"/><Relationship Id="rId5" Type="http://schemas.openxmlformats.org/officeDocument/2006/relationships/notesSlide" Target="../notesSlides/notesSlide10.xml"/><Relationship Id="rId6" Type="http://schemas.openxmlformats.org/officeDocument/2006/relationships/slide" Target="slide10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slide" Target="slide1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2.xml"/><Relationship Id="rId4" Type="http://schemas.openxmlformats.org/officeDocument/2006/relationships/slide" Target="slide1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13.xml"/><Relationship Id="rId4" Type="http://schemas.openxmlformats.org/officeDocument/2006/relationships/slide" Target="slide13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14.xml"/><Relationship Id="rId4" Type="http://schemas.openxmlformats.org/officeDocument/2006/relationships/slide" Target="slide14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15.xml"/><Relationship Id="rId4" Type="http://schemas.openxmlformats.org/officeDocument/2006/relationships/slide" Target="slide1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16.xml"/><Relationship Id="rId4" Type="http://schemas.openxmlformats.org/officeDocument/2006/relationships/slide" Target="slide16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internet.garant.ru/%23/document/12125178/entry/318" TargetMode="External"/><Relationship Id="rId3" Type="http://schemas.openxmlformats.org/officeDocument/2006/relationships/notesSlide" Target="../notesSlides/notesSlide17.xml"/><Relationship Id="rId4" Type="http://schemas.openxmlformats.org/officeDocument/2006/relationships/slide" Target="slide17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notesSlide" Target="../notesSlides/notesSlide18.xml"/><Relationship Id="rId5" Type="http://schemas.openxmlformats.org/officeDocument/2006/relationships/slide" Target="slide18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slide" Target="slide19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slide" Target="slide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rt.deti@tatar.ru" TargetMode="External"/><Relationship Id="rId3" Type="http://schemas.openxmlformats.org/officeDocument/2006/relationships/hyperlink" Target="https://rtdety.tatarstan.ru/" TargetMode="External"/><Relationship Id="rId4" Type="http://schemas.openxmlformats.org/officeDocument/2006/relationships/notesSlide" Target="../notesSlides/notesSlide20.xml"/><Relationship Id="rId5" Type="http://schemas.openxmlformats.org/officeDocument/2006/relationships/slide" Target="slide20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hyperlink" Target="http://artpsiholog.ru/tag/lyudi/" TargetMode="External"/><Relationship Id="rId4" Type="http://schemas.openxmlformats.org/officeDocument/2006/relationships/hyperlink" Target="http://artpsiholog.ru/semejnyj-konflikt-ili-filtr-neponimaniya/" TargetMode="External"/><Relationship Id="rId5" Type="http://schemas.openxmlformats.org/officeDocument/2006/relationships/notesSlide" Target="../notesSlides/notesSlide21.xml"/><Relationship Id="rId6" Type="http://schemas.openxmlformats.org/officeDocument/2006/relationships/slide" Target="slide21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4.xml"/><Relationship Id="rId3" Type="http://schemas.openxmlformats.org/officeDocument/2006/relationships/slide" Target="slide5.xml"/><Relationship Id="rId4" Type="http://schemas.openxmlformats.org/officeDocument/2006/relationships/slide" Target="slide6.xml"/><Relationship Id="rId5" Type="http://schemas.openxmlformats.org/officeDocument/2006/relationships/slide" Target="slide8.xml"/><Relationship Id="rId6" Type="http://schemas.openxmlformats.org/officeDocument/2006/relationships/slide" Target="slide10.xml"/><Relationship Id="rId7" Type="http://schemas.openxmlformats.org/officeDocument/2006/relationships/slide" Target="slide12.xml"/><Relationship Id="rId8" Type="http://schemas.openxmlformats.org/officeDocument/2006/relationships/slide" Target="slide15.xml"/><Relationship Id="rId9" Type="http://schemas.openxmlformats.org/officeDocument/2006/relationships/slide" Target="slide16.xml"/><Relationship Id="rId10" Type="http://schemas.openxmlformats.org/officeDocument/2006/relationships/slide" Target="slide18.xml"/><Relationship Id="rId11" Type="http://schemas.openxmlformats.org/officeDocument/2006/relationships/notesSlide" Target="../notesSlides/notesSlide3.xml"/><Relationship Id="rId12" Type="http://schemas.openxmlformats.org/officeDocument/2006/relationships/slide" Target="slide3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4.xml"/><Relationship Id="rId4" Type="http://schemas.openxmlformats.org/officeDocument/2006/relationships/slide" Target="slide4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base.garant.ru/70323826/" TargetMode="External"/><Relationship Id="rId3" Type="http://schemas.openxmlformats.org/officeDocument/2006/relationships/image" Target="../media/image3.jpg"/><Relationship Id="rId4" Type="http://schemas.openxmlformats.org/officeDocument/2006/relationships/notesSlide" Target="../notesSlides/notesSlide5.xml"/><Relationship Id="rId5" Type="http://schemas.openxmlformats.org/officeDocument/2006/relationships/slide" Target="slide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6.xml"/><Relationship Id="rId4" Type="http://schemas.openxmlformats.org/officeDocument/2006/relationships/slide" Target="slide6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gosuslugi.ru/" TargetMode="External"/><Relationship Id="rId3" Type="http://schemas.openxmlformats.org/officeDocument/2006/relationships/notesSlide" Target="../notesSlides/notesSlide7.xml"/><Relationship Id="rId4" Type="http://schemas.openxmlformats.org/officeDocument/2006/relationships/slide" Target="slide7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rt.deti@tatar.ru" TargetMode="External"/><Relationship Id="rId3" Type="http://schemas.openxmlformats.org/officeDocument/2006/relationships/hyperlink" Target="https://rtdety.tatarstan.ru/" TargetMode="External"/><Relationship Id="rId4" Type="http://schemas.openxmlformats.org/officeDocument/2006/relationships/hyperlink" Target="https://normativ.kontur.ru/document?moduleId=1&amp;amp;documentId=437441" TargetMode="External"/><Relationship Id="rId5" Type="http://schemas.openxmlformats.org/officeDocument/2006/relationships/image" Target="../media/image5.jpg"/><Relationship Id="rId6" Type="http://schemas.openxmlformats.org/officeDocument/2006/relationships/notesSlide" Target="../notesSlides/notesSlide8.xml"/><Relationship Id="rId7" Type="http://schemas.openxmlformats.org/officeDocument/2006/relationships/slide" Target="slide8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normativ.kontur.ru/document?moduleId=1&amp;amp;documentId=448296&amp;amp;h53" TargetMode="External"/><Relationship Id="rId3" Type="http://schemas.openxmlformats.org/officeDocument/2006/relationships/hyperlink" Target="https://normativ.kontur.ru/document?moduleId=1&amp;amp;documentId=448296&amp;amp;rangeId=6365440" TargetMode="External"/><Relationship Id="rId4" Type="http://schemas.openxmlformats.org/officeDocument/2006/relationships/notesSlide" Target="../notesSlides/notesSlide9.xml"/><Relationship Id="rId5" Type="http://schemas.openxmlformats.org/officeDocument/2006/relationships/slide" Target="slide9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2940" y="637031"/>
            <a:ext cx="6426835" cy="268605"/>
          </a:xfrm>
          <a:custGeom>
            <a:avLst/>
            <a:gdLst/>
            <a:ahLst/>
            <a:cxnLst/>
            <a:rect l="l" t="t" r="r" b="b"/>
            <a:pathLst>
              <a:path w="6426834" h="268605">
                <a:moveTo>
                  <a:pt x="0" y="268224"/>
                </a:moveTo>
                <a:lnTo>
                  <a:pt x="6426454" y="268224"/>
                </a:lnTo>
                <a:lnTo>
                  <a:pt x="6426454" y="0"/>
                </a:lnTo>
                <a:lnTo>
                  <a:pt x="0" y="0"/>
                </a:lnTo>
                <a:lnTo>
                  <a:pt x="0" y="268224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62940" y="905205"/>
            <a:ext cx="6426835" cy="311785"/>
          </a:xfrm>
          <a:custGeom>
            <a:avLst/>
            <a:gdLst/>
            <a:ahLst/>
            <a:cxnLst/>
            <a:rect l="l" t="t" r="r" b="b"/>
            <a:pathLst>
              <a:path w="6426834" h="311784">
                <a:moveTo>
                  <a:pt x="0" y="311200"/>
                </a:moveTo>
                <a:lnTo>
                  <a:pt x="6426454" y="311200"/>
                </a:lnTo>
                <a:lnTo>
                  <a:pt x="6426454" y="0"/>
                </a:lnTo>
                <a:lnTo>
                  <a:pt x="0" y="0"/>
                </a:lnTo>
                <a:lnTo>
                  <a:pt x="0" y="31120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62940" y="1216405"/>
            <a:ext cx="6426835" cy="309880"/>
          </a:xfrm>
          <a:custGeom>
            <a:avLst/>
            <a:gdLst/>
            <a:ahLst/>
            <a:cxnLst/>
            <a:rect l="l" t="t" r="r" b="b"/>
            <a:pathLst>
              <a:path w="6426834" h="309880">
                <a:moveTo>
                  <a:pt x="0" y="309372"/>
                </a:moveTo>
                <a:lnTo>
                  <a:pt x="6426454" y="309372"/>
                </a:lnTo>
                <a:lnTo>
                  <a:pt x="6426454" y="0"/>
                </a:lnTo>
                <a:lnTo>
                  <a:pt x="0" y="0"/>
                </a:lnTo>
                <a:lnTo>
                  <a:pt x="0" y="309372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02944" y="918061"/>
            <a:ext cx="6134100" cy="553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22755" marR="5080" indent="-1710689">
              <a:lnSpc>
                <a:spcPct val="120100"/>
              </a:lnSpc>
            </a:pP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ПП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РА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1700" spc="1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У</a:t>
            </a:r>
            <a:r>
              <a:rPr dirty="0" sz="1700" spc="-25" b="1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ЛН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М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ЧЕН</a:t>
            </a:r>
            <a:r>
              <a:rPr dirty="0" sz="1700" spc="-15" b="1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ГО</a:t>
            </a:r>
            <a:r>
              <a:rPr dirty="0" sz="1700" spc="-5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О 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РАВАМ</a:t>
            </a:r>
            <a:r>
              <a:rPr dirty="0" sz="1700" spc="-2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dirty="0" sz="1700" spc="5" b="1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dirty="0" sz="1700" spc="-15" b="1">
                <a:solidFill>
                  <a:srgbClr val="006FC0"/>
                </a:solidFill>
                <a:latin typeface="Times New Roman"/>
                <a:cs typeface="Times New Roman"/>
              </a:rPr>
              <a:t>Б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ЕН</a:t>
            </a:r>
            <a:r>
              <a:rPr dirty="0" sz="1700" spc="-15" b="1">
                <a:solidFill>
                  <a:srgbClr val="006FC0"/>
                </a:solidFill>
                <a:latin typeface="Times New Roman"/>
                <a:cs typeface="Times New Roman"/>
              </a:rPr>
              <a:t>К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 В Р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УБЛ</a:t>
            </a:r>
            <a:r>
              <a:rPr dirty="0" sz="1700" spc="-20" b="1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КЕ </a:t>
            </a:r>
            <a:r>
              <a:rPr dirty="0" sz="1700" spc="-15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dirty="0" sz="1700" spc="-10" b="1">
                <a:solidFill>
                  <a:srgbClr val="006FC0"/>
                </a:solidFill>
                <a:latin typeface="Times New Roman"/>
                <a:cs typeface="Times New Roman"/>
              </a:rPr>
              <a:t>ТА</a:t>
            </a:r>
            <a:r>
              <a:rPr dirty="0" sz="1700" b="1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2940" y="1525777"/>
            <a:ext cx="6426835" cy="256540"/>
          </a:xfrm>
          <a:custGeom>
            <a:avLst/>
            <a:gdLst/>
            <a:ahLst/>
            <a:cxnLst/>
            <a:rect l="l" t="t" r="r" b="b"/>
            <a:pathLst>
              <a:path w="6426834" h="256539">
                <a:moveTo>
                  <a:pt x="0" y="256031"/>
                </a:moveTo>
                <a:lnTo>
                  <a:pt x="6426454" y="256031"/>
                </a:lnTo>
                <a:lnTo>
                  <a:pt x="6426454" y="0"/>
                </a:lnTo>
                <a:lnTo>
                  <a:pt x="0" y="0"/>
                </a:lnTo>
                <a:lnTo>
                  <a:pt x="0" y="256031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2940" y="1781809"/>
            <a:ext cx="6426835" cy="4531995"/>
          </a:xfrm>
          <a:custGeom>
            <a:avLst/>
            <a:gdLst/>
            <a:ahLst/>
            <a:cxnLst/>
            <a:rect l="l" t="t" r="r" b="b"/>
            <a:pathLst>
              <a:path w="6426834" h="4531995">
                <a:moveTo>
                  <a:pt x="0" y="4531487"/>
                </a:moveTo>
                <a:lnTo>
                  <a:pt x="6426454" y="4531487"/>
                </a:lnTo>
                <a:lnTo>
                  <a:pt x="6426454" y="0"/>
                </a:lnTo>
                <a:lnTo>
                  <a:pt x="0" y="0"/>
                </a:lnTo>
                <a:lnTo>
                  <a:pt x="0" y="4531487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62940" y="6313296"/>
            <a:ext cx="6426835" cy="256540"/>
          </a:xfrm>
          <a:custGeom>
            <a:avLst/>
            <a:gdLst/>
            <a:ahLst/>
            <a:cxnLst/>
            <a:rect l="l" t="t" r="r" b="b"/>
            <a:pathLst>
              <a:path w="6426834" h="256540">
                <a:moveTo>
                  <a:pt x="0" y="256032"/>
                </a:moveTo>
                <a:lnTo>
                  <a:pt x="6426454" y="256032"/>
                </a:lnTo>
                <a:lnTo>
                  <a:pt x="6426454" y="0"/>
                </a:lnTo>
                <a:lnTo>
                  <a:pt x="0" y="0"/>
                </a:lnTo>
                <a:lnTo>
                  <a:pt x="0" y="256032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62940" y="6569328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62940" y="6933565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2940" y="7299325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62940" y="7663560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62940" y="8029396"/>
            <a:ext cx="6426835" cy="366395"/>
          </a:xfrm>
          <a:custGeom>
            <a:avLst/>
            <a:gdLst/>
            <a:ahLst/>
            <a:cxnLst/>
            <a:rect l="l" t="t" r="r" b="b"/>
            <a:pathLst>
              <a:path w="6426834" h="366395">
                <a:moveTo>
                  <a:pt x="0" y="366064"/>
                </a:moveTo>
                <a:lnTo>
                  <a:pt x="6426454" y="366064"/>
                </a:lnTo>
                <a:lnTo>
                  <a:pt x="6426454" y="0"/>
                </a:lnTo>
                <a:lnTo>
                  <a:pt x="0" y="0"/>
                </a:lnTo>
                <a:lnTo>
                  <a:pt x="0" y="366064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2940" y="8395461"/>
            <a:ext cx="6426835" cy="364490"/>
          </a:xfrm>
          <a:custGeom>
            <a:avLst/>
            <a:gdLst/>
            <a:ahLst/>
            <a:cxnLst/>
            <a:rect l="l" t="t" r="r" b="b"/>
            <a:pathLst>
              <a:path w="6426834" h="364490">
                <a:moveTo>
                  <a:pt x="0" y="364236"/>
                </a:moveTo>
                <a:lnTo>
                  <a:pt x="6426454" y="364236"/>
                </a:lnTo>
                <a:lnTo>
                  <a:pt x="6426454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2940" y="8759697"/>
            <a:ext cx="6426835" cy="365760"/>
          </a:xfrm>
          <a:custGeom>
            <a:avLst/>
            <a:gdLst/>
            <a:ahLst/>
            <a:cxnLst/>
            <a:rect l="l" t="t" r="r" b="b"/>
            <a:pathLst>
              <a:path w="6426834" h="365759">
                <a:moveTo>
                  <a:pt x="0" y="365760"/>
                </a:moveTo>
                <a:lnTo>
                  <a:pt x="6426454" y="365760"/>
                </a:lnTo>
                <a:lnTo>
                  <a:pt x="642645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657857" y="6588052"/>
            <a:ext cx="4872355" cy="24707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3175">
              <a:lnSpc>
                <a:spcPct val="100000"/>
              </a:lnSpc>
            </a:pP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ДА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Й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ДЖЕСТ</a:t>
            </a:r>
            <a:endParaRPr sz="2000">
              <a:latin typeface="Times New Roman"/>
              <a:cs typeface="Times New Roman"/>
            </a:endParaRPr>
          </a:p>
          <a:p>
            <a:pPr algn="ctr" marL="635">
              <a:lnSpc>
                <a:spcPct val="100000"/>
              </a:lnSpc>
              <a:spcBef>
                <a:spcPts val="465"/>
              </a:spcBef>
            </a:pP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ПО В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ПР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ОС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АМ ЗА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Щ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ИТЫ ДЕ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СТ</a:t>
            </a:r>
            <a:r>
              <a:rPr dirty="0" sz="2000" spc="-20" b="1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2900">
              <a:latin typeface="Times New Roman"/>
              <a:cs typeface="Times New Roman"/>
            </a:endParaRPr>
          </a:p>
          <a:p>
            <a:pPr algn="ctr" marL="1270">
              <a:lnSpc>
                <a:spcPct val="100000"/>
              </a:lnSpc>
            </a:pP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Сборник</a:t>
            </a:r>
            <a:r>
              <a:rPr dirty="0" sz="2000" spc="-5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ос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ы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х</a:t>
            </a:r>
            <a:r>
              <a:rPr dirty="0" sz="2000" spc="5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м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ат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риалов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по ак</a:t>
            </a:r>
            <a:r>
              <a:rPr dirty="0" sz="2000" spc="-3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spc="15" b="1">
                <a:solidFill>
                  <a:srgbClr val="006FC0"/>
                </a:solidFill>
                <a:latin typeface="Times New Roman"/>
                <a:cs typeface="Times New Roman"/>
              </a:rPr>
              <a:t>у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аль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н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ым во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п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р</a:t>
            </a:r>
            <a:r>
              <a:rPr dirty="0" sz="2000" spc="5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ам защи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ы 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е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spc="5" b="1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т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ва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2900">
              <a:latin typeface="Times New Roman"/>
              <a:cs typeface="Times New Roman"/>
            </a:endParaRPr>
          </a:p>
          <a:p>
            <a:pPr algn="ctr" marL="1270">
              <a:lnSpc>
                <a:spcPct val="100000"/>
              </a:lnSpc>
            </a:pP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Сборник</a:t>
            </a:r>
            <a:r>
              <a:rPr dirty="0" sz="2000" spc="-15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№</a:t>
            </a:r>
            <a:r>
              <a:rPr dirty="0" sz="2000" spc="-5" b="1">
                <a:solidFill>
                  <a:srgbClr val="006FC0"/>
                </a:solidFill>
                <a:latin typeface="Times New Roman"/>
                <a:cs typeface="Times New Roman"/>
              </a:rPr>
              <a:t>1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5</a:t>
            </a:r>
            <a:r>
              <a:rPr dirty="0" sz="2000" spc="1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2024</a:t>
            </a:r>
            <a:r>
              <a:rPr dirty="0" sz="2000" spc="-1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г</a:t>
            </a:r>
            <a:r>
              <a:rPr dirty="0" sz="2000" spc="5" b="1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dirty="0" sz="2000" spc="-20" b="1">
                <a:solidFill>
                  <a:srgbClr val="006FC0"/>
                </a:solidFill>
                <a:latin typeface="Times New Roman"/>
                <a:cs typeface="Times New Roman"/>
              </a:rPr>
              <a:t>д</a:t>
            </a:r>
            <a:r>
              <a:rPr dirty="0" sz="2000" b="1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2940" y="9125457"/>
            <a:ext cx="6426835" cy="254635"/>
          </a:xfrm>
          <a:custGeom>
            <a:avLst/>
            <a:gdLst/>
            <a:ahLst/>
            <a:cxnLst/>
            <a:rect l="l" t="t" r="r" b="b"/>
            <a:pathLst>
              <a:path w="6426834" h="254634">
                <a:moveTo>
                  <a:pt x="0" y="254507"/>
                </a:moveTo>
                <a:lnTo>
                  <a:pt x="6426454" y="254507"/>
                </a:lnTo>
                <a:lnTo>
                  <a:pt x="6426454" y="0"/>
                </a:lnTo>
                <a:lnTo>
                  <a:pt x="0" y="0"/>
                </a:lnTo>
                <a:lnTo>
                  <a:pt x="0" y="254507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2940" y="9379915"/>
            <a:ext cx="6426835" cy="269875"/>
          </a:xfrm>
          <a:custGeom>
            <a:avLst/>
            <a:gdLst/>
            <a:ahLst/>
            <a:cxnLst/>
            <a:rect l="l" t="t" r="r" b="b"/>
            <a:pathLst>
              <a:path w="6426834" h="269875">
                <a:moveTo>
                  <a:pt x="0" y="269748"/>
                </a:moveTo>
                <a:lnTo>
                  <a:pt x="6426454" y="269748"/>
                </a:lnTo>
                <a:lnTo>
                  <a:pt x="6426454" y="0"/>
                </a:lnTo>
                <a:lnTo>
                  <a:pt x="0" y="0"/>
                </a:lnTo>
                <a:lnTo>
                  <a:pt x="0" y="269748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5304" y="1781555"/>
            <a:ext cx="5810250" cy="4467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27717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442085">
              <a:lnSpc>
                <a:spcPts val="1639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 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ве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й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хо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ся с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ре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</a:t>
            </a:r>
            <a:r>
              <a:rPr dirty="0" sz="1400" spc="1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инвал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в ст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ц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algn="just" marL="2655570" marR="5080" indent="449580">
              <a:lnSpc>
                <a:spcPct val="119800"/>
              </a:lnSpc>
              <a:spcBef>
                <a:spcPts val="805"/>
              </a:spcBef>
            </a:pPr>
            <a:r>
              <a:rPr dirty="0" sz="1400">
                <a:latin typeface="Times New Roman"/>
                <a:cs typeface="Times New Roman"/>
              </a:rPr>
              <a:t>Сог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ному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21</a:t>
            </a:r>
            <a:r>
              <a:rPr dirty="0" sz="1400">
                <a:latin typeface="Times New Roman"/>
                <a:cs typeface="Times New Roman"/>
              </a:rPr>
              <a:t> 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ря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01</a:t>
            </a:r>
            <a:r>
              <a:rPr dirty="0" sz="1400">
                <a:latin typeface="Times New Roman"/>
                <a:cs typeface="Times New Roman"/>
              </a:rPr>
              <a:t>1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г.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 spc="20">
                <a:latin typeface="Times New Roman"/>
                <a:cs typeface="Times New Roman"/>
              </a:rPr>
              <a:t>3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З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"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О</a:t>
            </a:r>
            <a:r>
              <a:rPr dirty="0" sz="1400">
                <a:latin typeface="Times New Roman"/>
                <a:cs typeface="Times New Roman"/>
                <a:hlinkClick r:id="rId2"/>
              </a:rPr>
              <a:t>б  </a:t>
            </a:r>
            <a:r>
              <a:rPr dirty="0" sz="1400" spc="-5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ос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н</a:t>
            </a:r>
            <a:r>
              <a:rPr dirty="0" sz="1400">
                <a:latin typeface="Times New Roman"/>
                <a:cs typeface="Times New Roman"/>
                <a:hlinkClick r:id="rId2"/>
              </a:rPr>
              <a:t>ов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о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х</a:t>
            </a:r>
            <a:r>
              <a:rPr dirty="0" sz="1400">
                <a:latin typeface="Times New Roman"/>
                <a:cs typeface="Times New Roman"/>
                <a:hlinkClick r:id="rId2"/>
              </a:rPr>
              <a:t>р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ны  </a:t>
            </a:r>
            <a:r>
              <a:rPr dirty="0" sz="1400" spc="4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з</a:t>
            </a:r>
            <a:r>
              <a:rPr dirty="0" sz="1400">
                <a:latin typeface="Times New Roman"/>
                <a:cs typeface="Times New Roman"/>
                <a:hlinkClick r:id="rId2"/>
              </a:rPr>
              <a:t>д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о</a:t>
            </a:r>
            <a:r>
              <a:rPr dirty="0" sz="1400">
                <a:latin typeface="Times New Roman"/>
                <a:cs typeface="Times New Roman"/>
                <a:hlinkClick r:id="rId2"/>
              </a:rPr>
              <a:t>ров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ь</a:t>
            </a:r>
            <a:r>
              <a:rPr dirty="0" sz="1400">
                <a:latin typeface="Times New Roman"/>
                <a:cs typeface="Times New Roman"/>
                <a:hlinkClick r:id="rId2"/>
              </a:rPr>
              <a:t>я  </a:t>
            </a:r>
            <a:r>
              <a:rPr dirty="0" sz="1400" spc="4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г</a:t>
            </a:r>
            <a:r>
              <a:rPr dirty="0" sz="1400" spc="5">
                <a:latin typeface="Times New Roman"/>
                <a:cs typeface="Times New Roman"/>
                <a:hlinkClick r:id="rId2"/>
              </a:rPr>
              <a:t>р</a:t>
            </a:r>
            <a:r>
              <a:rPr dirty="0" sz="1400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ж</a:t>
            </a:r>
            <a:r>
              <a:rPr dirty="0" sz="1400">
                <a:latin typeface="Times New Roman"/>
                <a:cs typeface="Times New Roman"/>
                <a:hlinkClick r:id="rId2"/>
              </a:rPr>
              <a:t>д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н  </a:t>
            </a:r>
            <a:r>
              <a:rPr dirty="0" sz="1400" spc="4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в  </a:t>
            </a:r>
            <a:r>
              <a:rPr dirty="0" sz="1400" spc="3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Рос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с</a:t>
            </a:r>
            <a:r>
              <a:rPr dirty="0" sz="1400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й</a:t>
            </a:r>
            <a:r>
              <a:rPr dirty="0" sz="1400">
                <a:latin typeface="Times New Roman"/>
                <a:cs typeface="Times New Roman"/>
                <a:hlinkClick r:id="rId2"/>
              </a:rPr>
              <a:t>ской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Ф</a:t>
            </a:r>
            <a:r>
              <a:rPr dirty="0" sz="1400">
                <a:latin typeface="Times New Roman"/>
                <a:cs typeface="Times New Roman"/>
                <a:hlinkClick r:id="rId2"/>
              </a:rPr>
              <a:t>ед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е</a:t>
            </a:r>
            <a:r>
              <a:rPr dirty="0" sz="1400">
                <a:latin typeface="Times New Roman"/>
                <a:cs typeface="Times New Roman"/>
                <a:hlinkClick r:id="rId2"/>
              </a:rPr>
              <a:t>ра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ц</a:t>
            </a:r>
            <a:r>
              <a:rPr dirty="0" sz="1400">
                <a:latin typeface="Times New Roman"/>
                <a:cs typeface="Times New Roman"/>
                <a:hlinkClick r:id="rId2"/>
              </a:rPr>
              <a:t>ии</a:t>
            </a:r>
            <a:r>
              <a:rPr dirty="0" sz="1400">
                <a:latin typeface="Times New Roman"/>
                <a:cs typeface="Times New Roman"/>
              </a:rPr>
              <a:t>" 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ита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дет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лид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озр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а,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ИП</a:t>
            </a:r>
            <a:r>
              <a:rPr dirty="0" sz="1400">
                <a:latin typeface="Times New Roman"/>
                <a:cs typeface="Times New Roman"/>
              </a:rPr>
              <a:t>РА 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отме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ий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деятел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челове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и)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1066" y="3552347"/>
            <a:ext cx="212407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448435" algn="l"/>
                <a:tab pos="1867535" algn="l"/>
              </a:tabLst>
            </a:pP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	–	это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59287" y="3552347"/>
            <a:ext cx="1167130" cy="459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8097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пе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дви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ию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3808379"/>
            <a:ext cx="469201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195705" algn="l"/>
                <a:tab pos="1506220" algn="l"/>
                <a:tab pos="3279775" algn="l"/>
              </a:tabLst>
            </a:pP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нос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	к	сам</a:t>
            </a:r>
            <a:r>
              <a:rPr dirty="0" sz="1400" spc="-10">
                <a:latin typeface="Times New Roman"/>
                <a:cs typeface="Times New Roman"/>
              </a:rPr>
              <a:t>оо</a:t>
            </a:r>
            <a:r>
              <a:rPr dirty="0" sz="1400">
                <a:latin typeface="Times New Roman"/>
                <a:cs typeface="Times New Roman"/>
              </a:rPr>
              <a:t>бсл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ван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/	сам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оятел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4064410"/>
            <a:ext cx="6059170" cy="55765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9300"/>
              </a:lnSpc>
              <a:tabLst>
                <a:tab pos="5527040" algn="l"/>
              </a:tabLst>
            </a:pPr>
            <a:r>
              <a:rPr dirty="0" sz="1400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ент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нию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/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ию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/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ю 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его 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я,	с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ивать</a:t>
            </a:r>
            <a:r>
              <a:rPr dirty="0" sz="1400" spc="-10">
                <a:latin typeface="Times New Roman"/>
                <a:cs typeface="Times New Roman"/>
              </a:rPr>
              <a:t> в</a:t>
            </a:r>
            <a:r>
              <a:rPr dirty="0" sz="1400">
                <a:latin typeface="Times New Roman"/>
                <a:cs typeface="Times New Roman"/>
              </a:rPr>
              <a:t>месте с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це.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12700" marR="8255" indent="448945">
              <a:lnSpc>
                <a:spcPct val="119600"/>
              </a:lnSpc>
            </a:pPr>
            <a:r>
              <a:rPr dirty="0" sz="1400">
                <a:latin typeface="Times New Roman"/>
                <a:cs typeface="Times New Roman"/>
              </a:rPr>
              <a:t>Сог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25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ста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без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т.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ч.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места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пит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я).</a:t>
            </a:r>
            <a:endParaRPr sz="1400">
              <a:latin typeface="Times New Roman"/>
              <a:cs typeface="Times New Roman"/>
            </a:endParaRPr>
          </a:p>
          <a:p>
            <a:pPr algn="just" marL="12700" marR="10795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Соз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слов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 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слови</a:t>
            </a:r>
            <a:r>
              <a:rPr dirty="0" sz="1400" spc="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х,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вк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чая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ого 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ста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пит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ния,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жн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смат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иват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федерал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осг</a:t>
            </a:r>
            <a:r>
              <a:rPr dirty="0" sz="1400" spc="-10">
                <a:latin typeface="Times New Roman"/>
                <a:cs typeface="Times New Roman"/>
              </a:rPr>
              <a:t>ар</a:t>
            </a:r>
            <a:r>
              <a:rPr dirty="0" sz="1400">
                <a:latin typeface="Times New Roman"/>
                <a:cs typeface="Times New Roman"/>
              </a:rPr>
              <a:t>ант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ме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 и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нал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ег</a:t>
            </a:r>
            <a:r>
              <a:rPr dirty="0" sz="1400" spc="-10">
                <a:latin typeface="Times New Roman"/>
                <a:cs typeface="Times New Roman"/>
              </a:rPr>
              <a:t>ио</a:t>
            </a:r>
            <a:r>
              <a:rPr dirty="0" sz="1400">
                <a:latin typeface="Times New Roman"/>
                <a:cs typeface="Times New Roman"/>
              </a:rPr>
              <a:t>нал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амма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1700">
              <a:latin typeface="Times New Roman"/>
              <a:cs typeface="Times New Roman"/>
            </a:endParaRPr>
          </a:p>
          <a:p>
            <a:pPr algn="just" marL="12700" marR="8255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Как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е,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есть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алень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их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(до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4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ет),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паци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нтов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ко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если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тому 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каза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5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еляет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вра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).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 marR="294005">
              <a:lnSpc>
                <a:spcPct val="112999"/>
              </a:lnSpc>
            </a:pPr>
            <a:r>
              <a:rPr dirty="0" sz="1400" i="1">
                <a:latin typeface="Cambria"/>
                <a:cs typeface="Cambria"/>
              </a:rPr>
              <a:t>О</a:t>
            </a:r>
            <a:r>
              <a:rPr dirty="0" sz="1400" spc="5" i="1">
                <a:latin typeface="Cambria"/>
                <a:cs typeface="Cambria"/>
              </a:rPr>
              <a:t> </a:t>
            </a:r>
            <a:r>
              <a:rPr dirty="0" sz="1400" spc="-10" b="1" i="1">
                <a:latin typeface="Cambria"/>
                <a:cs typeface="Cambria"/>
              </a:rPr>
              <a:t>з</a:t>
            </a:r>
            <a:r>
              <a:rPr dirty="0" sz="1400" b="1" i="1">
                <a:latin typeface="Cambria"/>
                <a:cs typeface="Cambria"/>
              </a:rPr>
              <a:t>апре</a:t>
            </a:r>
            <a:r>
              <a:rPr dirty="0" sz="1400" spc="-10" b="1" i="1">
                <a:latin typeface="Cambria"/>
                <a:cs typeface="Cambria"/>
              </a:rPr>
              <a:t>т</a:t>
            </a:r>
            <a:r>
              <a:rPr dirty="0" sz="1400" b="1" i="1">
                <a:latin typeface="Cambria"/>
                <a:cs typeface="Cambria"/>
              </a:rPr>
              <a:t>е</a:t>
            </a:r>
            <a:r>
              <a:rPr dirty="0" sz="1400" spc="-5" b="1" i="1">
                <a:latin typeface="Cambria"/>
                <a:cs typeface="Cambria"/>
              </a:rPr>
              <a:t> </a:t>
            </a:r>
            <a:r>
              <a:rPr dirty="0" sz="1400" b="1" i="1">
                <a:latin typeface="Cambria"/>
                <a:cs typeface="Cambria"/>
              </a:rPr>
              <a:t>д</a:t>
            </a:r>
            <a:r>
              <a:rPr dirty="0" sz="1400" spc="5" b="1" i="1">
                <a:latin typeface="Cambria"/>
                <a:cs typeface="Cambria"/>
              </a:rPr>
              <a:t>л</a:t>
            </a:r>
            <a:r>
              <a:rPr dirty="0" sz="1400" b="1" i="1">
                <a:latin typeface="Cambria"/>
                <a:cs typeface="Cambria"/>
              </a:rPr>
              <a:t>я</a:t>
            </a:r>
            <a:r>
              <a:rPr dirty="0" sz="1400" spc="-15" b="1" i="1">
                <a:latin typeface="Cambria"/>
                <a:cs typeface="Cambria"/>
              </a:rPr>
              <a:t> </a:t>
            </a:r>
            <a:r>
              <a:rPr dirty="0" sz="1400" spc="-10" b="1" i="1">
                <a:latin typeface="Cambria"/>
                <a:cs typeface="Cambria"/>
              </a:rPr>
              <a:t>у</a:t>
            </a:r>
            <a:r>
              <a:rPr dirty="0" sz="1400" b="1" i="1">
                <a:latin typeface="Cambria"/>
                <a:cs typeface="Cambria"/>
              </a:rPr>
              <a:t>ч</a:t>
            </a:r>
            <a:r>
              <a:rPr dirty="0" sz="1400" spc="-5" b="1" i="1">
                <a:latin typeface="Cambria"/>
                <a:cs typeface="Cambria"/>
              </a:rPr>
              <a:t>а</a:t>
            </a:r>
            <a:r>
              <a:rPr dirty="0" sz="1400" b="1" i="1">
                <a:latin typeface="Cambria"/>
                <a:cs typeface="Cambria"/>
              </a:rPr>
              <a:t>щихся </a:t>
            </a:r>
            <a:r>
              <a:rPr dirty="0" sz="1400" spc="-5" b="1" i="1">
                <a:latin typeface="Cambria"/>
                <a:cs typeface="Cambria"/>
              </a:rPr>
              <a:t>п</a:t>
            </a:r>
            <a:r>
              <a:rPr dirty="0" sz="1400" b="1" i="1">
                <a:latin typeface="Cambria"/>
                <a:cs typeface="Cambria"/>
              </a:rPr>
              <a:t>о</a:t>
            </a:r>
            <a:r>
              <a:rPr dirty="0" sz="1400" spc="-15" b="1" i="1">
                <a:latin typeface="Cambria"/>
                <a:cs typeface="Cambria"/>
              </a:rPr>
              <a:t>л</a:t>
            </a:r>
            <a:r>
              <a:rPr dirty="0" sz="1400" b="1" i="1">
                <a:latin typeface="Cambria"/>
                <a:cs typeface="Cambria"/>
              </a:rPr>
              <a:t>ьзо</a:t>
            </a:r>
            <a:r>
              <a:rPr dirty="0" sz="1400" spc="-10" b="1" i="1">
                <a:latin typeface="Cambria"/>
                <a:cs typeface="Cambria"/>
              </a:rPr>
              <a:t>в</a:t>
            </a:r>
            <a:r>
              <a:rPr dirty="0" sz="1400" b="1" i="1">
                <a:latin typeface="Cambria"/>
                <a:cs typeface="Cambria"/>
              </a:rPr>
              <a:t>а</a:t>
            </a:r>
            <a:r>
              <a:rPr dirty="0" sz="1400" spc="-15" b="1" i="1">
                <a:latin typeface="Cambria"/>
                <a:cs typeface="Cambria"/>
              </a:rPr>
              <a:t>т</a:t>
            </a:r>
            <a:r>
              <a:rPr dirty="0" sz="1400" b="1" i="1">
                <a:latin typeface="Cambria"/>
                <a:cs typeface="Cambria"/>
              </a:rPr>
              <a:t>ься сре</a:t>
            </a:r>
            <a:r>
              <a:rPr dirty="0" sz="1400" spc="-15" b="1" i="1">
                <a:latin typeface="Cambria"/>
                <a:cs typeface="Cambria"/>
              </a:rPr>
              <a:t>д</a:t>
            </a:r>
            <a:r>
              <a:rPr dirty="0" sz="1400" b="1" i="1">
                <a:latin typeface="Cambria"/>
                <a:cs typeface="Cambria"/>
              </a:rPr>
              <a:t>ст</a:t>
            </a:r>
            <a:r>
              <a:rPr dirty="0" sz="1400" spc="-10" b="1" i="1">
                <a:latin typeface="Cambria"/>
                <a:cs typeface="Cambria"/>
              </a:rPr>
              <a:t>в</a:t>
            </a:r>
            <a:r>
              <a:rPr dirty="0" sz="1400" b="1" i="1">
                <a:latin typeface="Cambria"/>
                <a:cs typeface="Cambria"/>
              </a:rPr>
              <a:t>ами</a:t>
            </a:r>
            <a:r>
              <a:rPr dirty="0" sz="1400" spc="-15" b="1" i="1">
                <a:latin typeface="Cambria"/>
                <a:cs typeface="Cambria"/>
              </a:rPr>
              <a:t> с</a:t>
            </a:r>
            <a:r>
              <a:rPr dirty="0" sz="1400" spc="-10" b="1" i="1">
                <a:latin typeface="Cambria"/>
                <a:cs typeface="Cambria"/>
              </a:rPr>
              <a:t>вя</a:t>
            </a:r>
            <a:r>
              <a:rPr dirty="0" sz="1400" b="1" i="1">
                <a:latin typeface="Cambria"/>
                <a:cs typeface="Cambria"/>
              </a:rPr>
              <a:t>зи во</a:t>
            </a:r>
            <a:r>
              <a:rPr dirty="0" sz="1400" spc="-5" b="1" i="1">
                <a:latin typeface="Cambria"/>
                <a:cs typeface="Cambria"/>
              </a:rPr>
              <a:t> </a:t>
            </a:r>
            <a:r>
              <a:rPr dirty="0" sz="1400" b="1" i="1">
                <a:latin typeface="Cambria"/>
                <a:cs typeface="Cambria"/>
              </a:rPr>
              <a:t>вр</a:t>
            </a:r>
            <a:r>
              <a:rPr dirty="0" sz="1400" spc="-5" b="1" i="1">
                <a:latin typeface="Cambria"/>
                <a:cs typeface="Cambria"/>
              </a:rPr>
              <a:t>е</a:t>
            </a:r>
            <a:r>
              <a:rPr dirty="0" sz="1400" b="1" i="1">
                <a:latin typeface="Cambria"/>
                <a:cs typeface="Cambria"/>
              </a:rPr>
              <a:t>мя</a:t>
            </a:r>
            <a:r>
              <a:rPr dirty="0" sz="1400" b="1" i="1">
                <a:latin typeface="Cambria"/>
                <a:cs typeface="Cambria"/>
              </a:rPr>
              <a:t> </a:t>
            </a:r>
            <a:r>
              <a:rPr dirty="0" sz="1400" spc="-10" b="1" i="1">
                <a:latin typeface="Cambria"/>
                <a:cs typeface="Cambria"/>
              </a:rPr>
              <a:t>п</a:t>
            </a:r>
            <a:r>
              <a:rPr dirty="0" sz="1400" b="1" i="1">
                <a:latin typeface="Cambria"/>
                <a:cs typeface="Cambria"/>
              </a:rPr>
              <a:t>ро</a:t>
            </a:r>
            <a:r>
              <a:rPr dirty="0" sz="1400" spc="-10" b="1" i="1">
                <a:latin typeface="Cambria"/>
                <a:cs typeface="Cambria"/>
              </a:rPr>
              <a:t>в</a:t>
            </a:r>
            <a:r>
              <a:rPr dirty="0" sz="1400" spc="-5" b="1" i="1">
                <a:latin typeface="Cambria"/>
                <a:cs typeface="Cambria"/>
              </a:rPr>
              <a:t>е</a:t>
            </a:r>
            <a:r>
              <a:rPr dirty="0" sz="1400" b="1" i="1">
                <a:latin typeface="Cambria"/>
                <a:cs typeface="Cambria"/>
              </a:rPr>
              <a:t>дения</a:t>
            </a:r>
            <a:r>
              <a:rPr dirty="0" sz="1400" spc="-10" b="1" i="1">
                <a:latin typeface="Cambria"/>
                <a:cs typeface="Cambria"/>
              </a:rPr>
              <a:t> </a:t>
            </a:r>
            <a:r>
              <a:rPr dirty="0" sz="1400" spc="5" b="1" i="1">
                <a:latin typeface="Cambria"/>
                <a:cs typeface="Cambria"/>
              </a:rPr>
              <a:t>у</a:t>
            </a:r>
            <a:r>
              <a:rPr dirty="0" sz="1400" b="1" i="1">
                <a:latin typeface="Cambria"/>
                <a:cs typeface="Cambria"/>
              </a:rPr>
              <a:t>че</a:t>
            </a:r>
            <a:r>
              <a:rPr dirty="0" sz="1400" spc="-10" b="1" i="1">
                <a:latin typeface="Cambria"/>
                <a:cs typeface="Cambria"/>
              </a:rPr>
              <a:t>бн</a:t>
            </a:r>
            <a:r>
              <a:rPr dirty="0" sz="1400" b="1" i="1">
                <a:latin typeface="Cambria"/>
                <a:cs typeface="Cambria"/>
              </a:rPr>
              <a:t>ых з</a:t>
            </a:r>
            <a:r>
              <a:rPr dirty="0" sz="1400" spc="-5" b="1" i="1">
                <a:latin typeface="Cambria"/>
                <a:cs typeface="Cambria"/>
              </a:rPr>
              <a:t>а</a:t>
            </a:r>
            <a:r>
              <a:rPr dirty="0" sz="1400" b="1" i="1">
                <a:latin typeface="Cambria"/>
                <a:cs typeface="Cambria"/>
              </a:rPr>
              <a:t>ня</a:t>
            </a:r>
            <a:r>
              <a:rPr dirty="0" sz="1400" spc="-10" b="1" i="1">
                <a:latin typeface="Cambria"/>
                <a:cs typeface="Cambria"/>
              </a:rPr>
              <a:t>т</a:t>
            </a:r>
            <a:r>
              <a:rPr dirty="0" sz="1400" b="1" i="1">
                <a:latin typeface="Cambria"/>
                <a:cs typeface="Cambria"/>
              </a:rPr>
              <a:t>ий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20900"/>
              </a:lnSpc>
            </a:pPr>
            <a:r>
              <a:rPr dirty="0" sz="1100" b="1">
                <a:latin typeface="Times New Roman"/>
                <a:cs typeface="Times New Roman"/>
              </a:rPr>
              <a:t>Принят   </a:t>
            </a:r>
            <a:r>
              <a:rPr dirty="0" sz="1100" spc="-85" b="1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ый 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  <a:hlinkClick r:id="rId3"/>
              </a:rPr>
              <a:t>з</a:t>
            </a:r>
            <a:r>
              <a:rPr dirty="0" sz="1100" spc="-10">
                <a:latin typeface="Times New Roman"/>
                <a:cs typeface="Times New Roman"/>
                <a:hlinkClick r:id="rId3"/>
              </a:rPr>
              <a:t>а</a:t>
            </a:r>
            <a:r>
              <a:rPr dirty="0" sz="1100">
                <a:latin typeface="Times New Roman"/>
                <a:cs typeface="Times New Roman"/>
                <a:hlinkClick r:id="rId3"/>
              </a:rPr>
              <a:t>кон</a:t>
            </a:r>
            <a:r>
              <a:rPr dirty="0" sz="1100">
                <a:latin typeface="Times New Roman"/>
                <a:cs typeface="Times New Roman"/>
              </a:rPr>
              <a:t>    </a:t>
            </a:r>
            <a:r>
              <a:rPr dirty="0" sz="1400">
                <a:latin typeface="Times New Roman"/>
                <a:cs typeface="Times New Roman"/>
              </a:rPr>
              <a:t>от 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9.</a:t>
            </a:r>
            <a:r>
              <a:rPr dirty="0" sz="1400" spc="-10">
                <a:latin typeface="Times New Roman"/>
                <a:cs typeface="Times New Roman"/>
              </a:rPr>
              <a:t>12</a:t>
            </a:r>
            <a:r>
              <a:rPr dirty="0" sz="1400">
                <a:latin typeface="Times New Roman"/>
                <a:cs typeface="Times New Roman"/>
              </a:rPr>
              <a:t>.2023 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6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 spc="15">
                <a:latin typeface="Times New Roman"/>
                <a:cs typeface="Times New Roman"/>
              </a:rPr>
              <a:t>8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З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внесен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изме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азов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4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станов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з</a:t>
            </a:r>
            <a:r>
              <a:rPr dirty="0" sz="1100" spc="-15" b="1">
                <a:latin typeface="Times New Roman"/>
                <a:cs typeface="Times New Roman"/>
              </a:rPr>
              <a:t>а</a:t>
            </a:r>
            <a:r>
              <a:rPr dirty="0" sz="1100" b="1">
                <a:latin typeface="Times New Roman"/>
                <a:cs typeface="Times New Roman"/>
              </a:rPr>
              <a:t>прет  д</a:t>
            </a:r>
            <a:r>
              <a:rPr dirty="0" sz="1100" spc="-10" b="1">
                <a:latin typeface="Times New Roman"/>
                <a:cs typeface="Times New Roman"/>
              </a:rPr>
              <a:t>л</a:t>
            </a:r>
            <a:r>
              <a:rPr dirty="0" sz="1100" b="1">
                <a:latin typeface="Times New Roman"/>
                <a:cs typeface="Times New Roman"/>
              </a:rPr>
              <a:t>я  уча</a:t>
            </a:r>
            <a:r>
              <a:rPr dirty="0" sz="1100" spc="-10" b="1">
                <a:latin typeface="Times New Roman"/>
                <a:cs typeface="Times New Roman"/>
              </a:rPr>
              <a:t>щ</a:t>
            </a:r>
            <a:r>
              <a:rPr dirty="0" sz="1100" b="1">
                <a:latin typeface="Times New Roman"/>
                <a:cs typeface="Times New Roman"/>
              </a:rPr>
              <a:t>и</a:t>
            </a:r>
            <a:r>
              <a:rPr dirty="0" sz="1100" spc="-15" b="1">
                <a:latin typeface="Times New Roman"/>
                <a:cs typeface="Times New Roman"/>
              </a:rPr>
              <a:t>х</a:t>
            </a:r>
            <a:r>
              <a:rPr dirty="0" sz="1100" b="1">
                <a:latin typeface="Times New Roman"/>
                <a:cs typeface="Times New Roman"/>
              </a:rPr>
              <a:t>ся </a:t>
            </a:r>
            <a:r>
              <a:rPr dirty="0" sz="1100" spc="15" b="1">
                <a:latin typeface="Times New Roman"/>
                <a:cs typeface="Times New Roman"/>
              </a:rPr>
              <a:t> </a:t>
            </a:r>
            <a:r>
              <a:rPr dirty="0" sz="1100" spc="-15" b="1">
                <a:latin typeface="Times New Roman"/>
                <a:cs typeface="Times New Roman"/>
              </a:rPr>
              <a:t>п</a:t>
            </a:r>
            <a:r>
              <a:rPr dirty="0" sz="1100" b="1">
                <a:latin typeface="Times New Roman"/>
                <a:cs typeface="Times New Roman"/>
              </a:rPr>
              <a:t>о</a:t>
            </a:r>
            <a:r>
              <a:rPr dirty="0" sz="1100" spc="-10" b="1">
                <a:latin typeface="Times New Roman"/>
                <a:cs typeface="Times New Roman"/>
              </a:rPr>
              <a:t>л</a:t>
            </a:r>
            <a:r>
              <a:rPr dirty="0" sz="1100" b="1">
                <a:latin typeface="Times New Roman"/>
                <a:cs typeface="Times New Roman"/>
              </a:rPr>
              <a:t>ьзо</a:t>
            </a:r>
            <a:r>
              <a:rPr dirty="0" sz="1100" spc="-10" b="1">
                <a:latin typeface="Times New Roman"/>
                <a:cs typeface="Times New Roman"/>
              </a:rPr>
              <a:t>в</a:t>
            </a:r>
            <a:r>
              <a:rPr dirty="0" sz="1100" b="1">
                <a:latin typeface="Times New Roman"/>
                <a:cs typeface="Times New Roman"/>
              </a:rPr>
              <a:t>ать</a:t>
            </a:r>
            <a:r>
              <a:rPr dirty="0" sz="1100" spc="-10" b="1">
                <a:latin typeface="Times New Roman"/>
                <a:cs typeface="Times New Roman"/>
              </a:rPr>
              <a:t>с</a:t>
            </a:r>
            <a:r>
              <a:rPr dirty="0" sz="1100" b="1">
                <a:latin typeface="Times New Roman"/>
                <a:cs typeface="Times New Roman"/>
              </a:rPr>
              <a:t>я  ср</a:t>
            </a:r>
            <a:r>
              <a:rPr dirty="0" sz="1100" spc="-10" b="1">
                <a:latin typeface="Times New Roman"/>
                <a:cs typeface="Times New Roman"/>
              </a:rPr>
              <a:t>е</a:t>
            </a:r>
            <a:r>
              <a:rPr dirty="0" sz="1100" b="1">
                <a:latin typeface="Times New Roman"/>
                <a:cs typeface="Times New Roman"/>
              </a:rPr>
              <a:t>дс</a:t>
            </a:r>
            <a:r>
              <a:rPr dirty="0" sz="1100" spc="-15" b="1">
                <a:latin typeface="Times New Roman"/>
                <a:cs typeface="Times New Roman"/>
              </a:rPr>
              <a:t>т</a:t>
            </a:r>
            <a:r>
              <a:rPr dirty="0" sz="1100" b="1">
                <a:latin typeface="Times New Roman"/>
                <a:cs typeface="Times New Roman"/>
              </a:rPr>
              <a:t>вами  </a:t>
            </a:r>
            <a:r>
              <a:rPr dirty="0" sz="1100" spc="-10" b="1">
                <a:latin typeface="Times New Roman"/>
                <a:cs typeface="Times New Roman"/>
              </a:rPr>
              <a:t>с</a:t>
            </a:r>
            <a:r>
              <a:rPr dirty="0" sz="1100" b="1">
                <a:latin typeface="Times New Roman"/>
                <a:cs typeface="Times New Roman"/>
              </a:rPr>
              <a:t>вязи  </a:t>
            </a:r>
            <a:r>
              <a:rPr dirty="0" sz="1100" spc="-10" b="1">
                <a:latin typeface="Times New Roman"/>
                <a:cs typeface="Times New Roman"/>
              </a:rPr>
              <a:t>в</a:t>
            </a:r>
            <a:r>
              <a:rPr dirty="0" sz="1100" b="1">
                <a:latin typeface="Times New Roman"/>
                <a:cs typeface="Times New Roman"/>
              </a:rPr>
              <a:t>о  вре</a:t>
            </a:r>
            <a:r>
              <a:rPr dirty="0" sz="1100" spc="-10" b="1">
                <a:latin typeface="Times New Roman"/>
                <a:cs typeface="Times New Roman"/>
              </a:rPr>
              <a:t>м</a:t>
            </a:r>
            <a:r>
              <a:rPr dirty="0" sz="1100" b="1">
                <a:latin typeface="Times New Roman"/>
                <a:cs typeface="Times New Roman"/>
              </a:rPr>
              <a:t>я</a:t>
            </a:r>
            <a:r>
              <a:rPr dirty="0" sz="1100" b="1">
                <a:latin typeface="Times New Roman"/>
                <a:cs typeface="Times New Roman"/>
              </a:rPr>
              <a:t> пров</a:t>
            </a:r>
            <a:r>
              <a:rPr dirty="0" sz="1100" spc="-10" b="1">
                <a:latin typeface="Times New Roman"/>
                <a:cs typeface="Times New Roman"/>
              </a:rPr>
              <a:t>е</a:t>
            </a:r>
            <a:r>
              <a:rPr dirty="0" sz="1100" b="1">
                <a:latin typeface="Times New Roman"/>
                <a:cs typeface="Times New Roman"/>
              </a:rPr>
              <a:t>ден</a:t>
            </a:r>
            <a:r>
              <a:rPr dirty="0" sz="1100" spc="-10" b="1">
                <a:latin typeface="Times New Roman"/>
                <a:cs typeface="Times New Roman"/>
              </a:rPr>
              <a:t>и</a:t>
            </a:r>
            <a:r>
              <a:rPr dirty="0" sz="1100" b="1">
                <a:latin typeface="Times New Roman"/>
                <a:cs typeface="Times New Roman"/>
              </a:rPr>
              <a:t>я у</a:t>
            </a:r>
            <a:r>
              <a:rPr dirty="0" sz="1100" spc="-10" b="1">
                <a:latin typeface="Times New Roman"/>
                <a:cs typeface="Times New Roman"/>
              </a:rPr>
              <a:t>ч</a:t>
            </a:r>
            <a:r>
              <a:rPr dirty="0" sz="1100" b="1">
                <a:latin typeface="Times New Roman"/>
                <a:cs typeface="Times New Roman"/>
              </a:rPr>
              <a:t>ебных</a:t>
            </a:r>
            <a:r>
              <a:rPr dirty="0" sz="1100" spc="-1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за</a:t>
            </a:r>
            <a:r>
              <a:rPr dirty="0" sz="1100" spc="-15" b="1">
                <a:latin typeface="Times New Roman"/>
                <a:cs typeface="Times New Roman"/>
              </a:rPr>
              <a:t>н</a:t>
            </a:r>
            <a:r>
              <a:rPr dirty="0" sz="1100" b="1">
                <a:latin typeface="Times New Roman"/>
                <a:cs typeface="Times New Roman"/>
              </a:rPr>
              <a:t>яти</a:t>
            </a:r>
            <a:r>
              <a:rPr dirty="0" sz="1100" spc="5" b="1">
                <a:latin typeface="Times New Roman"/>
                <a:cs typeface="Times New Roman"/>
              </a:rPr>
              <a:t>й</a:t>
            </a:r>
            <a:r>
              <a:rPr dirty="0" sz="1100" b="1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76300" y="1506219"/>
            <a:ext cx="2731770" cy="2133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7900" cy="7105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715" indent="448945">
              <a:lnSpc>
                <a:spcPct val="120000"/>
              </a:lnSpc>
            </a:pP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спо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зовать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ства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свя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мя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скается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возн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ни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 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хся,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тн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ов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10">
                <a:latin typeface="Times New Roman"/>
                <a:cs typeface="Times New Roman"/>
              </a:rPr>
              <a:t>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и,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яющей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 деятел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экстр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чая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ts val="2020"/>
              </a:lnSpc>
              <a:spcBef>
                <a:spcPts val="105"/>
              </a:spcBef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акже  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 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стим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>
                <a:latin typeface="Times New Roman"/>
                <a:cs typeface="Times New Roman"/>
              </a:rPr>
              <a:t> ф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(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и)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аси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нию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ко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чающим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я,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им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4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215"/>
              </a:spcBef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смат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ивает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я,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что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том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язате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ине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ях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пов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зовател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ой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чающимся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бы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ыск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>
                <a:latin typeface="Times New Roman"/>
                <a:cs typeface="Times New Roman"/>
              </a:rPr>
              <a:t>ия,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как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замеч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ние,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от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исле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Уста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ивает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я,   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то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 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елях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ащи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 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чес</a:t>
            </a:r>
            <a:r>
              <a:rPr dirty="0" sz="1400" spc="-10">
                <a:latin typeface="Times New Roman"/>
                <a:cs typeface="Times New Roman"/>
              </a:rPr>
              <a:t>ки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оя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или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дста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прав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: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ять</a:t>
            </a:r>
            <a:r>
              <a:rPr dirty="0" sz="1400">
                <a:latin typeface="Times New Roman"/>
                <a:cs typeface="Times New Roman"/>
              </a:rPr>
              <a:t> в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ны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прав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ния 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й,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яющей 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еятел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щен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чающимс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щем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яющим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права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педа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иче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зы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ий</a:t>
            </a:r>
            <a:r>
              <a:rPr dirty="0" sz="1400">
                <a:latin typeface="Times New Roman"/>
                <a:cs typeface="Times New Roman"/>
              </a:rPr>
              <a:t>;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ию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рег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иров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ию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ров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у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част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ика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     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;     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ать     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   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нны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зак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РФ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иные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бы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защиты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водитель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га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бяз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ини</a:t>
            </a:r>
            <a:r>
              <a:rPr dirty="0" sz="1400">
                <a:latin typeface="Times New Roman"/>
                <a:cs typeface="Times New Roman"/>
              </a:rPr>
              <a:t>мать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ося</a:t>
            </a:r>
            <a:r>
              <a:rPr dirty="0" sz="1400" spc="-1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 его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пет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иты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 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част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й,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щения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их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пс</a:t>
            </a:r>
            <a:r>
              <a:rPr dirty="0" sz="1400" spc="-10">
                <a:latin typeface="Times New Roman"/>
                <a:cs typeface="Times New Roman"/>
              </a:rPr>
              <a:t>их</a:t>
            </a:r>
            <a:r>
              <a:rPr dirty="0" sz="1400">
                <a:latin typeface="Times New Roman"/>
                <a:cs typeface="Times New Roman"/>
              </a:rPr>
              <a:t>иче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аси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  <a:p>
            <a:pPr algn="just" marL="12700" marR="10160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оме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о,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20</a:t>
            </a:r>
            <a:r>
              <a:rPr dirty="0" sz="1400">
                <a:latin typeface="Times New Roman"/>
                <a:cs typeface="Times New Roman"/>
              </a:rPr>
              <a:t>24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рам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</a:t>
            </a:r>
            <a:r>
              <a:rPr dirty="0" sz="1400" spc="-15">
                <a:latin typeface="Times New Roman"/>
                <a:cs typeface="Times New Roman"/>
              </a:rPr>
              <a:t>ег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его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обр</a:t>
            </a:r>
            <a:r>
              <a:rPr dirty="0" sz="1400">
                <a:latin typeface="Times New Roman"/>
                <a:cs typeface="Times New Roman"/>
              </a:rPr>
              <a:t>азова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во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ет</a:t>
            </a:r>
            <a:endParaRPr sz="14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10">
                <a:latin typeface="Times New Roman"/>
                <a:cs typeface="Times New Roman"/>
              </a:rPr>
              <a:t>«Т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(тех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ия)</a:t>
            </a:r>
            <a:r>
              <a:rPr dirty="0" sz="1400" spc="-1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14147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1645" indent="-449580">
              <a:lnSpc>
                <a:spcPct val="1000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кие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ы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ю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 в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илу в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варе</a:t>
            </a:r>
            <a:r>
              <a:rPr dirty="0" sz="1400" spc="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2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0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24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ше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 b="1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ий</a:t>
            </a:r>
            <a:endParaRPr sz="1500">
              <a:latin typeface="Times New Roman"/>
              <a:cs typeface="Times New Roman"/>
            </a:endParaRPr>
          </a:p>
          <a:p>
            <a:pPr marL="2496820" marR="5080" indent="449580">
              <a:lnSpc>
                <a:spcPts val="2260"/>
              </a:lnSpc>
              <a:spcBef>
                <a:spcPts val="100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Миним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ьный 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 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ты 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ичи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ся </a:t>
            </a:r>
            <a:r>
              <a:rPr dirty="0" sz="1500" spc="1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18,5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%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тавит </a:t>
            </a:r>
            <a:r>
              <a:rPr dirty="0" sz="1500" spc="1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1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9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2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42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2571" y="2213227"/>
            <a:ext cx="272859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299"/>
              </a:lnSpc>
              <a:tabLst>
                <a:tab pos="691515" algn="l"/>
                <a:tab pos="1218565" algn="l"/>
                <a:tab pos="1435100" algn="l"/>
                <a:tab pos="1821814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ти	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э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то	</a:t>
            </a:r>
            <a:r>
              <a:rPr dirty="0" sz="1500" spc="-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из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Пре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нт	РФ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димир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7500" y="2213227"/>
            <a:ext cx="70675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6364" marR="5080" indent="-114300">
              <a:lnSpc>
                <a:spcPct val="125299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чил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тин.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2784727"/>
            <a:ext cx="6060440" cy="6751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2496820" marR="5715">
              <a:lnSpc>
                <a:spcPct val="125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ьтате </a:t>
            </a:r>
            <a:r>
              <a:rPr dirty="0" sz="1500" spc="-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выра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тет 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 </a:t>
            </a:r>
            <a:r>
              <a:rPr dirty="0" sz="1500" spc="-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4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8 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к,     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      </a:t>
            </a:r>
            <a:r>
              <a:rPr dirty="0" sz="1500" spc="1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ичи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    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ьных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ат.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850">
              <a:latin typeface="Times New Roman"/>
              <a:cs typeface="Times New Roman"/>
            </a:endParaRPr>
          </a:p>
          <a:p>
            <a:pPr algn="just" marL="12700" marR="10160" indent="448945">
              <a:lnSpc>
                <a:spcPct val="125299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хов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ий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тар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сти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тавит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7,5  </a:t>
            </a:r>
            <a:r>
              <a:rPr dirty="0" sz="1500" spc="-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%.  </a:t>
            </a:r>
            <a:r>
              <a:rPr dirty="0" sz="1500" spc="-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ко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 32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мл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вобо</a:t>
            </a:r>
            <a:r>
              <a:rPr dirty="0" sz="1500" spc="-20" b="1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10" b="1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т НД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Ф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ряда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вып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ат</a:t>
            </a: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420"/>
              </a:spcBef>
              <a:tabLst>
                <a:tab pos="1623060" algn="l"/>
                <a:tab pos="2369185" algn="l"/>
                <a:tab pos="3244215" algn="l"/>
                <a:tab pos="4598670" algn="l"/>
                <a:tab pos="529399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ных	вы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	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ордену	</a:t>
            </a:r>
            <a:r>
              <a:rPr dirty="0" sz="1500" spc="-3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одите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кая	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а»	и</a:t>
            </a:r>
            <a:r>
              <a:rPr dirty="0" sz="1500" spc="3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зв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нию</a:t>
            </a:r>
            <a:endParaRPr sz="15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445"/>
              </a:spcBef>
            </a:pP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роин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» </a:t>
            </a:r>
            <a:r>
              <a:rPr dirty="0" sz="1500" spc="13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не будут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взим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ФЛ.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кже </a:t>
            </a:r>
            <a:r>
              <a:rPr dirty="0" sz="1500" spc="1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будут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ться</a:t>
            </a:r>
            <a:endParaRPr sz="1500">
              <a:latin typeface="Times New Roman"/>
              <a:cs typeface="Times New Roman"/>
            </a:endParaRPr>
          </a:p>
          <a:p>
            <a:pPr algn="just" marL="12700" marR="9525">
              <a:lnSpc>
                <a:spcPct val="124900"/>
              </a:lnSpc>
              <a:spcBef>
                <a:spcPts val="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огом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ды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виде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грант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в,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мий,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изов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да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в,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нных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на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гион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ьных 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тных 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ниях  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нк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урса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х.  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 </a:t>
            </a:r>
            <a:r>
              <a:rPr dirty="0" sz="1500" spc="-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13 </a:t>
            </a:r>
            <a:r>
              <a:rPr dirty="0" sz="1500" spc="-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% </a:t>
            </a:r>
            <a:r>
              <a:rPr dirty="0" sz="1500" spc="-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 </a:t>
            </a:r>
            <a:r>
              <a:rPr dirty="0" sz="1500" spc="-1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 </a:t>
            </a:r>
            <a:r>
              <a:rPr dirty="0" sz="1500" spc="-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тери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 </a:t>
            </a:r>
            <a:r>
              <a:rPr dirty="0" sz="1500" spc="-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мощи </a:t>
            </a:r>
            <a:r>
              <a:rPr dirty="0" sz="1500" spc="-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тудентам </a:t>
            </a:r>
            <a:r>
              <a:rPr dirty="0" sz="1500" spc="-1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зов.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algn="just" marL="12700" marR="7620" indent="448945">
              <a:lnSpc>
                <a:spcPct val="125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 </a:t>
            </a:r>
            <a:r>
              <a:rPr dirty="0" sz="1500" spc="-10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3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Родите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ьская </a:t>
            </a:r>
            <a:r>
              <a:rPr dirty="0" sz="1500" spc="-114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а» </a:t>
            </a:r>
            <a:r>
              <a:rPr dirty="0" sz="1500" spc="-1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 </a:t>
            </a:r>
            <a:r>
              <a:rPr dirty="0" sz="1500" spc="-114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емь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м, </a:t>
            </a:r>
            <a:r>
              <a:rPr dirty="0" sz="1500" spc="-1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3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рых </a:t>
            </a:r>
            <a:r>
              <a:rPr dirty="0" sz="1500" spc="-1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не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еми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й,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 з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роин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dirty="0" sz="1500" spc="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ае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ся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нщин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родившим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 во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им 10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 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40"/>
              </a:spcBef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20" b="1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ка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НДС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для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ких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то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endParaRPr sz="15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409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ширя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   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нь    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ров     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для    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детей,     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рые</a:t>
            </a:r>
            <a:endParaRPr sz="15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25000"/>
              </a:lnSpc>
              <a:spcBef>
                <a:spcPts val="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ня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нная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раз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ме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ре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1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0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%.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ди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них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—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бутылочки, </a:t>
            </a:r>
            <a:r>
              <a:rPr dirty="0" sz="1500" spc="1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нночки </a:t>
            </a:r>
            <a:r>
              <a:rPr dirty="0" sz="1500" spc="1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для </a:t>
            </a:r>
            <a:r>
              <a:rPr dirty="0" sz="1500" spc="114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куп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ния, </a:t>
            </a:r>
            <a:r>
              <a:rPr dirty="0" sz="1500" spc="1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детские </a:t>
            </a:r>
            <a:r>
              <a:rPr dirty="0" sz="1500" spc="1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 </a:t>
            </a:r>
            <a:r>
              <a:rPr dirty="0" sz="1500" spc="114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ипеды.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 повы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ит 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тупн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 этих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ров.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73455" y="1852294"/>
            <a:ext cx="2469515" cy="1746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92605"/>
            <a:ext cx="6058535" cy="3912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985" indent="448945">
              <a:lnSpc>
                <a:spcPct val="1254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Принятие 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 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низит  </a:t>
            </a:r>
            <a:r>
              <a:rPr dirty="0" sz="1500" spc="-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оговую 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гру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 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отеч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твенн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оизв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дите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 ряда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ьно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имых 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ct val="125000"/>
              </a:lnSpc>
            </a:pP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йч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dirty="0" sz="1500" spc="1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тавка </a:t>
            </a:r>
            <a:r>
              <a:rPr dirty="0" sz="1500" spc="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ого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бло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dirty="0" sz="1500" spc="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тву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 </a:t>
            </a:r>
            <a:r>
              <a:rPr dirty="0" sz="1500" spc="1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ько </a:t>
            </a:r>
            <a:r>
              <a:rPr dirty="0" sz="1500" spc="1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для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оизв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дите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детской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ды,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ви,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игру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к,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сок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пись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нных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инадл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тей.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Соци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ые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ра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ые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ии</a:t>
            </a:r>
            <a:r>
              <a:rPr dirty="0" sz="1500" spc="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—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 б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ит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льном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порядке</a:t>
            </a:r>
            <a:endParaRPr sz="150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ts val="2240"/>
              </a:lnSpc>
              <a:spcBef>
                <a:spcPts val="125"/>
              </a:spcBef>
            </a:pP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хов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ии 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ю 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тери 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рми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ьц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также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ия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детя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dirty="0" sz="1500" spc="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оба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орых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изв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тны,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ts val="2240"/>
              </a:lnSpc>
              <a:spcBef>
                <a:spcPts val="15"/>
              </a:spcBef>
              <a:tabLst>
                <a:tab pos="774065" algn="l"/>
                <a:tab pos="2037080" algn="l"/>
                <a:tab pos="3834129" algn="l"/>
                <a:tab pos="4828540" algn="l"/>
                <a:tab pos="564451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будут	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	в безза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вите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	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яд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ке.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роме	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о,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танав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 </a:t>
            </a:r>
            <a:r>
              <a:rPr dirty="0" sz="1500" spc="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вите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ьный </a:t>
            </a:r>
            <a:r>
              <a:rPr dirty="0" sz="1500" spc="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док </a:t>
            </a:r>
            <a:r>
              <a:rPr dirty="0" sz="1500" spc="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 </a:t>
            </a:r>
            <a:r>
              <a:rPr dirty="0" sz="1500" spc="3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фиксиров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ts val="2240"/>
              </a:lnSpc>
              <a:spcBef>
                <a:spcPts val="15"/>
              </a:spcBef>
              <a:tabLst>
                <a:tab pos="863600" algn="l"/>
                <a:tab pos="1723389" algn="l"/>
                <a:tab pos="2455545" algn="l"/>
                <a:tab pos="3395345" algn="l"/>
                <a:tab pos="4304665" algn="l"/>
                <a:tab pos="501078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ты	к 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	за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таж	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йне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ра	и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хоз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тве.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7650" y="5055868"/>
            <a:ext cx="2902585" cy="497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азвитие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ма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ового</a:t>
            </a:r>
            <a:r>
              <a:rPr dirty="0" sz="1500" spc="1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порта</a:t>
            </a:r>
            <a:endParaRPr sz="15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420"/>
              </a:spcBef>
            </a:pP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дства,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5273" y="5337808"/>
            <a:ext cx="1010285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нные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01042" y="5337808"/>
            <a:ext cx="1323340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ми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51758" y="5622796"/>
            <a:ext cx="1003300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400"/>
              </a:lnSpc>
            </a:pP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отчи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47717" y="5622796"/>
            <a:ext cx="1163320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5260" marR="5080" indent="-163195">
              <a:lnSpc>
                <a:spcPct val="125400"/>
              </a:lnSpc>
            </a:pP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ор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от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ртных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0933" y="5622796"/>
            <a:ext cx="55562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виде</a:t>
            </a:r>
            <a:endParaRPr sz="1500">
              <a:latin typeface="Times New Roman"/>
              <a:cs typeface="Times New Roman"/>
            </a:endParaRPr>
          </a:p>
          <a:p>
            <a:pPr marL="220345">
              <a:lnSpc>
                <a:spcPct val="100000"/>
              </a:lnSpc>
              <a:spcBef>
                <a:spcPts val="45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р,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20992" y="5622796"/>
            <a:ext cx="70548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ц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вых</a:t>
            </a:r>
            <a:endParaRPr sz="1500">
              <a:latin typeface="Times New Roman"/>
              <a:cs typeface="Times New Roman"/>
            </a:endParaRPr>
          </a:p>
          <a:p>
            <a:pPr marL="224154">
              <a:lnSpc>
                <a:spcPct val="100000"/>
              </a:lnSpc>
              <a:spcBef>
                <a:spcPts val="45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будут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51758" y="6194550"/>
            <a:ext cx="3974465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ться 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ф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инан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ние 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риятий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51758" y="6481062"/>
            <a:ext cx="3050540" cy="5010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4700"/>
              </a:lnSpc>
              <a:tabLst>
                <a:tab pos="1247775" algn="l"/>
                <a:tab pos="1369695" algn="l"/>
                <a:tab pos="244411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по 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звитию		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го,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юнош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	и 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ового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рта.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5466" y="6481062"/>
            <a:ext cx="734060" cy="5010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04139">
              <a:lnSpc>
                <a:spcPct val="1247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детск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-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Ц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евые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8120" y="7052562"/>
            <a:ext cx="6057265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2083435">
              <a:lnSpc>
                <a:spcPct val="125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отчи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dirty="0" sz="1500" spc="1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тных </a:t>
            </a:r>
            <a:r>
              <a:rPr dirty="0" sz="1500" spc="1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игр, </a:t>
            </a:r>
            <a:r>
              <a:rPr dirty="0" sz="1500" spc="1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су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орг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ром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их</a:t>
            </a:r>
            <a:r>
              <a:rPr dirty="0" sz="1500" spc="2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игр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букм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кер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торе,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чива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1,5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%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до 2 %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ы расч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ц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вых о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чис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ний.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7650" y="8189466"/>
            <a:ext cx="4670425" cy="4984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диные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крит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рии</a:t>
            </a:r>
            <a:r>
              <a:rPr dirty="0" sz="1500" spc="1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полу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че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ния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оциал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ной по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  <a:tabLst>
                <a:tab pos="1581150" algn="l"/>
                <a:tab pos="2715895" algn="l"/>
                <a:tab pos="3840479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Унифици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ют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	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	к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ови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	и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74510" y="8471787"/>
            <a:ext cx="749935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ока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за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8120" y="8756775"/>
            <a:ext cx="6055995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587500" algn="l"/>
                <a:tab pos="2739390" algn="l"/>
                <a:tab pos="3648710" algn="l"/>
                <a:tab pos="4290695" algn="l"/>
                <a:tab pos="494982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дарственной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	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мощи,	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	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чи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	на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нии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8120" y="9043287"/>
            <a:ext cx="5308600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49530">
              <a:lnSpc>
                <a:spcPct val="124600"/>
              </a:lnSpc>
              <a:tabLst>
                <a:tab pos="1441450" algn="l"/>
                <a:tab pos="2583815" algn="l"/>
                <a:tab pos="3847465" algn="l"/>
                <a:tab pos="4802505" algn="l"/>
              </a:tabLst>
            </a:pP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оциа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оим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им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оим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щим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им	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м.	Ра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тся	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иц,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1377315" algn="l"/>
                <a:tab pos="2173605" algn="l"/>
                <a:tab pos="2784475" algn="l"/>
                <a:tab pos="3219450" algn="l"/>
                <a:tab pos="3966210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вкл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ются	в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мьи	п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	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днеду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вого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20230" y="9043287"/>
            <a:ext cx="705485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3970" marR="5080" indent="-1905">
              <a:lnSpc>
                <a:spcPct val="1250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один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рые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д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63319" y="5331459"/>
            <a:ext cx="1882775" cy="1650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92605"/>
            <a:ext cx="6059805" cy="22085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400"/>
              </a:lnSpc>
              <a:tabLst>
                <a:tab pos="1842135" algn="l"/>
                <a:tab pos="3138170" algn="l"/>
                <a:tab pos="3923665" algn="l"/>
                <a:tab pos="4964430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Пред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ся	воз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	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дать	з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ение	о</a:t>
            </a:r>
            <a:r>
              <a:rPr dirty="0" sz="1500" spc="3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мощи,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 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ис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 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нии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оцко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мощью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рта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40"/>
              </a:spcBef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платное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повто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ное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пр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ф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бу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че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ние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для</a:t>
            </a:r>
            <a:r>
              <a:rPr dirty="0" sz="1500" spc="-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ирот</a:t>
            </a:r>
            <a:endParaRPr sz="1500">
              <a:latin typeface="Times New Roman"/>
              <a:cs typeface="Times New Roman"/>
            </a:endParaRPr>
          </a:p>
          <a:p>
            <a:pPr marL="12700" marR="6350" indent="448945">
              <a:lnSpc>
                <a:spcPts val="2240"/>
              </a:lnSpc>
              <a:spcBef>
                <a:spcPts val="12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оты </a:t>
            </a:r>
            <a:r>
              <a:rPr dirty="0" sz="1500" spc="-1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и, </a:t>
            </a:r>
            <a:r>
              <a:rPr dirty="0" sz="1500" spc="-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dirty="0" sz="1500" spc="-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з </a:t>
            </a:r>
            <a:r>
              <a:rPr dirty="0" sz="1500" spc="-1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 </a:t>
            </a:r>
            <a:r>
              <a:rPr dirty="0" sz="1500" spc="-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роди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 </a:t>
            </a:r>
            <a:r>
              <a:rPr dirty="0" sz="1500" spc="-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ти</a:t>
            </a:r>
            <a:r>
              <a:rPr dirty="0" sz="1500" spc="10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тное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вторное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9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обучение</a:t>
            </a:r>
            <a:r>
              <a:rPr dirty="0" sz="1500" spc="10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оф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есс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или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ти 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о.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Э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 </a:t>
            </a:r>
            <a:r>
              <a:rPr dirty="0" sz="1500" spc="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сае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 </a:t>
            </a:r>
            <a:r>
              <a:rPr dirty="0" sz="1500" spc="7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также </a:t>
            </a:r>
            <a:r>
              <a:rPr dirty="0" sz="1500" spc="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дете</a:t>
            </a:r>
            <a:r>
              <a:rPr dirty="0" sz="1500" spc="3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-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3069715"/>
            <a:ext cx="485584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299"/>
              </a:lnSpc>
              <a:tabLst>
                <a:tab pos="983615" algn="l"/>
                <a:tab pos="1592580" algn="l"/>
                <a:tab pos="2652395" algn="l"/>
                <a:tab pos="3031490" algn="l"/>
                <a:tab pos="3632200" algn="l"/>
                <a:tab pos="3959225" algn="l"/>
                <a:tab pos="4375150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огранич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нными	воз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тями	здоровь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	Им	будут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обия	на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тение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бной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туры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9917" y="3069715"/>
            <a:ext cx="118427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14935">
              <a:lnSpc>
                <a:spcPct val="125299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выпл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чив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и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пись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3641596"/>
            <a:ext cx="6057265" cy="13500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299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инадл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тей </a:t>
            </a:r>
            <a:r>
              <a:rPr dirty="0" sz="1500" spc="-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емес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обие </a:t>
            </a:r>
            <a:r>
              <a:rPr dirty="0" sz="1500" spc="-9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ние </a:t>
            </a:r>
            <a:r>
              <a:rPr dirty="0" sz="1500" spc="-8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 </a:t>
            </a:r>
            <a:r>
              <a:rPr dirty="0" sz="1500" spc="-8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охо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дения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втор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ого обуч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ия.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925"/>
              </a:spcBef>
            </a:pP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Дополни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ный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 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во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по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5" b="1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вать</a:t>
            </a:r>
            <a:r>
              <a:rPr dirty="0" sz="1500" spc="-10" b="1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 spc="10" b="1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мат</a:t>
            </a:r>
            <a:r>
              <a:rPr dirty="0" sz="1500" spc="-20" b="1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апит</a:t>
            </a:r>
            <a:r>
              <a:rPr dirty="0" sz="1500" spc="-15" b="1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b="1">
                <a:solidFill>
                  <a:srgbClr val="1E2129"/>
                </a:solidFill>
                <a:latin typeface="Times New Roman"/>
                <a:cs typeface="Times New Roman"/>
              </a:rPr>
              <a:t>лом</a:t>
            </a:r>
            <a:endParaRPr sz="1500">
              <a:latin typeface="Times New Roman"/>
              <a:cs typeface="Times New Roman"/>
            </a:endParaRPr>
          </a:p>
          <a:p>
            <a:pPr marL="3100705">
              <a:lnSpc>
                <a:spcPct val="100000"/>
              </a:lnSpc>
              <a:spcBef>
                <a:spcPts val="420"/>
              </a:spcBef>
              <a:tabLst>
                <a:tab pos="4020820" algn="l"/>
                <a:tab pos="5315585" algn="l"/>
              </a:tabLst>
            </a:pP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дства	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тер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	капит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6495" y="5060440"/>
            <a:ext cx="230695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33794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можно	будет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1696720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кцию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илого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2517" y="5060440"/>
            <a:ext cx="952500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96520">
              <a:lnSpc>
                <a:spcPct val="125299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вить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щ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ния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5631940"/>
            <a:ext cx="6057900" cy="16370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50490" marR="6350">
              <a:lnSpc>
                <a:spcPct val="125400"/>
              </a:lnSpc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х, </a:t>
            </a:r>
            <a:r>
              <a:rPr dirty="0" sz="1500" spc="1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ду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 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иных </a:t>
            </a:r>
            <a:r>
              <a:rPr dirty="0" sz="1500" spc="1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илых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об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ъ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algn="just" marL="12700" marR="5080" indent="3088005">
              <a:lnSpc>
                <a:spcPct val="125000"/>
              </a:lnSpc>
            </a:pPr>
            <a:r>
              <a:rPr dirty="0" sz="1500" spc="-20">
                <a:solidFill>
                  <a:srgbClr val="1E2129"/>
                </a:solidFill>
                <a:latin typeface="Times New Roman"/>
                <a:cs typeface="Times New Roman"/>
              </a:rPr>
              <a:t>«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мьи         </a:t>
            </a:r>
            <a:r>
              <a:rPr dirty="0" sz="1500" spc="7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ьми         </a:t>
            </a:r>
            <a:r>
              <a:rPr dirty="0" sz="1500" spc="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д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ю</a:t>
            </a:r>
            <a:r>
              <a:rPr dirty="0" sz="1500" spc="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оз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м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ить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вои</a:t>
            </a:r>
            <a:r>
              <a:rPr dirty="0" sz="1500" spc="5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илищн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ы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ус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овия</a:t>
            </a:r>
            <a:r>
              <a:rPr dirty="0" sz="1500" spc="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з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м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терин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</a:t>
            </a:r>
            <a:r>
              <a:rPr dirty="0" sz="1500" spc="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кап</a:t>
            </a:r>
            <a:r>
              <a:rPr dirty="0" sz="1500" spc="-15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ла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 —</a:t>
            </a:r>
            <a:r>
              <a:rPr dirty="0" sz="1500" spc="4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отметил</a:t>
            </a:r>
            <a:r>
              <a:rPr dirty="0" sz="1500" spc="4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3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Пре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ь</a:t>
            </a:r>
            <a:r>
              <a:rPr dirty="0" sz="1500" spc="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дарственной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8120" y="7337550"/>
            <a:ext cx="531304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643255" algn="l"/>
                <a:tab pos="1551940" algn="l"/>
                <a:tab pos="2711450" algn="l"/>
                <a:tab pos="3211195" algn="l"/>
                <a:tab pos="3926204" algn="l"/>
                <a:tab pos="491553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мы	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один.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—	Они	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мог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	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и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ть	эти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993140" algn="l"/>
                <a:tab pos="1708785" algn="l"/>
                <a:tab pos="3213735" algn="l"/>
                <a:tab pos="4469765" algn="l"/>
              </a:tabLst>
            </a:pP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монт	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иль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	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го	в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х,	дуп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97688" y="7337550"/>
            <a:ext cx="728345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6525" marR="5080" indent="-124460">
              <a:lnSpc>
                <a:spcPct val="125299"/>
              </a:lnSpc>
            </a:pP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дства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и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иных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8120" y="7909050"/>
            <a:ext cx="6055360" cy="5029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5299"/>
              </a:lnSpc>
            </a:pP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илых</a:t>
            </a:r>
            <a:r>
              <a:rPr dirty="0" sz="1500" spc="1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ъ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ек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тах.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Это</a:t>
            </a:r>
            <a:r>
              <a:rPr dirty="0" sz="1500" spc="1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dirty="0" sz="1500" spc="1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чи</a:t>
            </a:r>
            <a:r>
              <a:rPr dirty="0" sz="1500" spc="2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ыв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,</a:t>
            </a:r>
            <a:r>
              <a:rPr dirty="0" sz="1500" spc="16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что</a:t>
            </a:r>
            <a:r>
              <a:rPr dirty="0" sz="1500" spc="16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тип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ж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илья</a:t>
            </a:r>
            <a:r>
              <a:rPr dirty="0" sz="1500" spc="15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тановит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 в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ш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й</a:t>
            </a:r>
            <a:r>
              <a:rPr dirty="0" sz="1500" spc="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т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а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не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 б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е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поп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л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я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рным,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с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обенно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в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к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у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пных</a:t>
            </a:r>
            <a:r>
              <a:rPr dirty="0" sz="1500" spc="5">
                <a:solidFill>
                  <a:srgbClr val="1E2129"/>
                </a:solidFill>
                <a:latin typeface="Times New Roman"/>
                <a:cs typeface="Times New Roman"/>
              </a:rPr>
              <a:t> 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г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</a:t>
            </a:r>
            <a:r>
              <a:rPr dirty="0" sz="1500" spc="-10">
                <a:solidFill>
                  <a:srgbClr val="1E2129"/>
                </a:solidFill>
                <a:latin typeface="Times New Roman"/>
                <a:cs typeface="Times New Roman"/>
              </a:rPr>
              <a:t>р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ода</a:t>
            </a:r>
            <a:r>
              <a:rPr dirty="0" sz="1500" spc="15">
                <a:solidFill>
                  <a:srgbClr val="1E2129"/>
                </a:solidFill>
                <a:latin typeface="Times New Roman"/>
                <a:cs typeface="Times New Roman"/>
              </a:rPr>
              <a:t>х</a:t>
            </a:r>
            <a:r>
              <a:rPr dirty="0" sz="1500" spc="-30">
                <a:solidFill>
                  <a:srgbClr val="1E2129"/>
                </a:solidFill>
                <a:latin typeface="Times New Roman"/>
                <a:cs typeface="Times New Roman"/>
              </a:rPr>
              <a:t>»</a:t>
            </a:r>
            <a:r>
              <a:rPr dirty="0" sz="1500">
                <a:solidFill>
                  <a:srgbClr val="1E2129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1539" y="4832984"/>
            <a:ext cx="2713355" cy="1774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9749"/>
            <a:ext cx="6058535" cy="3034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Вы сп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али –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мы отв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!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algn="just" marL="2498090" marR="5080" indent="541020">
              <a:lnSpc>
                <a:spcPct val="110200"/>
              </a:lnSpc>
              <a:spcBef>
                <a:spcPts val="955"/>
              </a:spcBef>
              <a:tabLst>
                <a:tab pos="4603750" algn="l"/>
                <a:tab pos="5816600" algn="l"/>
              </a:tabLst>
            </a:pPr>
            <a:r>
              <a:rPr dirty="0" sz="1400" b="1">
                <a:latin typeface="Times New Roman"/>
                <a:cs typeface="Times New Roman"/>
              </a:rPr>
              <a:t>Ува</a:t>
            </a:r>
            <a:r>
              <a:rPr dirty="0" sz="1400" spc="-10" b="1">
                <a:latin typeface="Times New Roman"/>
                <a:cs typeface="Times New Roman"/>
              </a:rPr>
              <a:t>ж</a:t>
            </a:r>
            <a:r>
              <a:rPr dirty="0" sz="1400" b="1">
                <a:latin typeface="Times New Roman"/>
                <a:cs typeface="Times New Roman"/>
              </a:rPr>
              <a:t>а</a:t>
            </a:r>
            <a:r>
              <a:rPr dirty="0" sz="1400" spc="-15" b="1">
                <a:latin typeface="Times New Roman"/>
                <a:cs typeface="Times New Roman"/>
              </a:rPr>
              <a:t>е</a:t>
            </a:r>
            <a:r>
              <a:rPr dirty="0" sz="1400" b="1">
                <a:latin typeface="Times New Roman"/>
                <a:cs typeface="Times New Roman"/>
              </a:rPr>
              <a:t>мые	друзья!	</a:t>
            </a:r>
            <a:r>
              <a:rPr dirty="0" sz="1400" spc="-15" b="1">
                <a:latin typeface="Times New Roman"/>
                <a:cs typeface="Times New Roman"/>
              </a:rPr>
              <a:t>П</a:t>
            </a:r>
            <a:r>
              <a:rPr dirty="0" sz="1400" b="1">
                <a:latin typeface="Times New Roman"/>
                <a:cs typeface="Times New Roman"/>
              </a:rPr>
              <a:t>о</a:t>
            </a:r>
            <a:r>
              <a:rPr dirty="0" sz="1400" b="1">
                <a:latin typeface="Times New Roman"/>
                <a:cs typeface="Times New Roman"/>
              </a:rPr>
              <a:t> мно</a:t>
            </a:r>
            <a:r>
              <a:rPr dirty="0" sz="1400" spc="-15" b="1">
                <a:latin typeface="Times New Roman"/>
                <a:cs typeface="Times New Roman"/>
              </a:rPr>
              <a:t>г</a:t>
            </a:r>
            <a:r>
              <a:rPr dirty="0" sz="1400" b="1">
                <a:latin typeface="Times New Roman"/>
                <a:cs typeface="Times New Roman"/>
              </a:rPr>
              <a:t>оч</a:t>
            </a:r>
            <a:r>
              <a:rPr dirty="0" sz="1400" spc="-5" b="1">
                <a:latin typeface="Times New Roman"/>
                <a:cs typeface="Times New Roman"/>
              </a:rPr>
              <a:t>и</a:t>
            </a:r>
            <a:r>
              <a:rPr dirty="0" sz="1400" b="1">
                <a:latin typeface="Times New Roman"/>
                <a:cs typeface="Times New Roman"/>
              </a:rPr>
              <a:t>с</a:t>
            </a:r>
            <a:r>
              <a:rPr dirty="0" sz="1400" spc="-10" b="1">
                <a:latin typeface="Times New Roman"/>
                <a:cs typeface="Times New Roman"/>
              </a:rPr>
              <a:t>л</a:t>
            </a:r>
            <a:r>
              <a:rPr dirty="0" sz="1400" b="1">
                <a:latin typeface="Times New Roman"/>
                <a:cs typeface="Times New Roman"/>
              </a:rPr>
              <a:t>ен</a:t>
            </a:r>
            <a:r>
              <a:rPr dirty="0" sz="1400" spc="-10" b="1">
                <a:latin typeface="Times New Roman"/>
                <a:cs typeface="Times New Roman"/>
              </a:rPr>
              <a:t>н</a:t>
            </a:r>
            <a:r>
              <a:rPr dirty="0" sz="1400" spc="-5" b="1">
                <a:latin typeface="Times New Roman"/>
                <a:cs typeface="Times New Roman"/>
              </a:rPr>
              <a:t>ы</a:t>
            </a:r>
            <a:r>
              <a:rPr dirty="0" sz="1400" b="1">
                <a:latin typeface="Times New Roman"/>
                <a:cs typeface="Times New Roman"/>
              </a:rPr>
              <a:t>м </a:t>
            </a:r>
            <a:r>
              <a:rPr dirty="0" sz="1400" spc="-15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п</a:t>
            </a:r>
            <a:r>
              <a:rPr dirty="0" sz="1400" b="1">
                <a:latin typeface="Times New Roman"/>
                <a:cs typeface="Times New Roman"/>
              </a:rPr>
              <a:t>рос</a:t>
            </a:r>
            <a:r>
              <a:rPr dirty="0" sz="1400" spc="-10" b="1">
                <a:latin typeface="Times New Roman"/>
                <a:cs typeface="Times New Roman"/>
              </a:rPr>
              <a:t>ь</a:t>
            </a:r>
            <a:r>
              <a:rPr dirty="0" sz="1400" b="1">
                <a:latin typeface="Times New Roman"/>
                <a:cs typeface="Times New Roman"/>
              </a:rPr>
              <a:t>б</a:t>
            </a:r>
            <a:r>
              <a:rPr dirty="0" sz="1400" spc="-10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м </a:t>
            </a:r>
            <a:r>
              <a:rPr dirty="0" sz="1400" spc="-15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мы </a:t>
            </a:r>
            <a:r>
              <a:rPr dirty="0" sz="1400" spc="-14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о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spc="-15" b="1">
                <a:latin typeface="Times New Roman"/>
                <a:cs typeface="Times New Roman"/>
              </a:rPr>
              <a:t>р</a:t>
            </a:r>
            <a:r>
              <a:rPr dirty="0" sz="1400" spc="-5" b="1">
                <a:latin typeface="Times New Roman"/>
                <a:cs typeface="Times New Roman"/>
              </a:rPr>
              <a:t>ы</a:t>
            </a:r>
            <a:r>
              <a:rPr dirty="0" sz="1400" b="1">
                <a:latin typeface="Times New Roman"/>
                <a:cs typeface="Times New Roman"/>
              </a:rPr>
              <a:t>ваем</a:t>
            </a:r>
            <a:r>
              <a:rPr dirty="0" sz="140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н</a:t>
            </a:r>
            <a:r>
              <a:rPr dirty="0" sz="1400" b="1">
                <a:latin typeface="Times New Roman"/>
                <a:cs typeface="Times New Roman"/>
              </a:rPr>
              <a:t>овую  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р</a:t>
            </a:r>
            <a:r>
              <a:rPr dirty="0" sz="1400" spc="-10" b="1">
                <a:latin typeface="Times New Roman"/>
                <a:cs typeface="Times New Roman"/>
              </a:rPr>
              <a:t>у</a:t>
            </a:r>
            <a:r>
              <a:rPr dirty="0" sz="1400" b="1">
                <a:latin typeface="Times New Roman"/>
                <a:cs typeface="Times New Roman"/>
              </a:rPr>
              <a:t>бр</a:t>
            </a:r>
            <a:r>
              <a:rPr dirty="0" sz="1400" spc="-10" b="1">
                <a:latin typeface="Times New Roman"/>
                <a:cs typeface="Times New Roman"/>
              </a:rPr>
              <a:t>и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b="1">
                <a:latin typeface="Times New Roman"/>
                <a:cs typeface="Times New Roman"/>
              </a:rPr>
              <a:t>у  </a:t>
            </a:r>
            <a:r>
              <a:rPr dirty="0" sz="1400" spc="-1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«</a:t>
            </a:r>
            <a:r>
              <a:rPr dirty="0" sz="1400" b="1">
                <a:latin typeface="Times New Roman"/>
                <a:cs typeface="Times New Roman"/>
              </a:rPr>
              <a:t>Вы  </a:t>
            </a:r>
            <a:r>
              <a:rPr dirty="0" sz="1400" spc="-1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сп</a:t>
            </a:r>
            <a:r>
              <a:rPr dirty="0" sz="1400" spc="-5" b="1">
                <a:latin typeface="Times New Roman"/>
                <a:cs typeface="Times New Roman"/>
              </a:rPr>
              <a:t>р</a:t>
            </a:r>
            <a:r>
              <a:rPr dirty="0" sz="1400" b="1">
                <a:latin typeface="Times New Roman"/>
                <a:cs typeface="Times New Roman"/>
              </a:rPr>
              <a:t>а</a:t>
            </a:r>
            <a:r>
              <a:rPr dirty="0" sz="1400" spc="-10" b="1">
                <a:latin typeface="Times New Roman"/>
                <a:cs typeface="Times New Roman"/>
              </a:rPr>
              <a:t>ш</a:t>
            </a:r>
            <a:r>
              <a:rPr dirty="0" sz="1400" spc="-5" b="1">
                <a:latin typeface="Times New Roman"/>
                <a:cs typeface="Times New Roman"/>
              </a:rPr>
              <a:t>и</a:t>
            </a:r>
            <a:r>
              <a:rPr dirty="0" sz="1400" b="1">
                <a:latin typeface="Times New Roman"/>
                <a:cs typeface="Times New Roman"/>
              </a:rPr>
              <a:t>в</a:t>
            </a:r>
            <a:r>
              <a:rPr dirty="0" sz="1400" spc="-10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ли  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–  </a:t>
            </a:r>
            <a:r>
              <a:rPr dirty="0" sz="1400" spc="-1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мы</a:t>
            </a:r>
            <a:r>
              <a:rPr dirty="0" sz="1400" b="1">
                <a:latin typeface="Times New Roman"/>
                <a:cs typeface="Times New Roman"/>
              </a:rPr>
              <a:t> о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spc="-15" b="1">
                <a:latin typeface="Times New Roman"/>
                <a:cs typeface="Times New Roman"/>
              </a:rPr>
              <a:t>в</a:t>
            </a:r>
            <a:r>
              <a:rPr dirty="0" sz="1400" b="1">
                <a:latin typeface="Times New Roman"/>
                <a:cs typeface="Times New Roman"/>
              </a:rPr>
              <a:t>еч</a:t>
            </a:r>
            <a:r>
              <a:rPr dirty="0" sz="1400" spc="-10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10" b="1">
                <a:latin typeface="Times New Roman"/>
                <a:cs typeface="Times New Roman"/>
              </a:rPr>
              <a:t>м</a:t>
            </a:r>
            <a:r>
              <a:rPr dirty="0" sz="1400" spc="10" b="1">
                <a:latin typeface="Times New Roman"/>
                <a:cs typeface="Times New Roman"/>
              </a:rPr>
              <a:t>»</a:t>
            </a:r>
            <a:r>
              <a:rPr dirty="0" sz="1400" b="1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2498090" marR="6350" indent="541020">
              <a:lnSpc>
                <a:spcPct val="112400"/>
              </a:lnSpc>
              <a:spcBef>
                <a:spcPts val="980"/>
              </a:spcBef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 </a:t>
            </a:r>
            <a:r>
              <a:rPr dirty="0" sz="1400" spc="-13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16 </a:t>
            </a:r>
            <a:r>
              <a:rPr dirty="0" sz="1400" spc="-14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т, </a:t>
            </a:r>
            <a:r>
              <a:rPr dirty="0" sz="1400" spc="-13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очет </a:t>
            </a:r>
            <a:r>
              <a:rPr dirty="0" sz="1400" spc="-15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жи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dirty="0" sz="1400" spc="-14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от </a:t>
            </a:r>
            <a:r>
              <a:rPr dirty="0" sz="1400" spc="-15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ас,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р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ителей,</a:t>
            </a:r>
            <a:r>
              <a:rPr dirty="0" sz="1400" spc="9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де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о,</a:t>
            </a:r>
            <a:r>
              <a:rPr dirty="0" sz="1400" spc="10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сни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ать</a:t>
            </a:r>
            <a:r>
              <a:rPr dirty="0" sz="1400" spc="10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ртиру.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В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ве   </a:t>
            </a:r>
            <a:r>
              <a:rPr dirty="0" sz="1400" spc="-13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ли   </a:t>
            </a:r>
            <a:r>
              <a:rPr dirty="0" sz="1400" spc="-14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мы   </a:t>
            </a:r>
            <a:r>
              <a:rPr dirty="0" sz="1400" spc="-15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отп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ить   </a:t>
            </a:r>
            <a:r>
              <a:rPr dirty="0" sz="1400" spc="-13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ее   </a:t>
            </a:r>
            <a:r>
              <a:rPr dirty="0" sz="1400" spc="-15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ить   </a:t>
            </a:r>
            <a:r>
              <a:rPr dirty="0" sz="1400" spc="-13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отдел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ьн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ую      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кв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ртиру,      </a:t>
            </a:r>
            <a:r>
              <a:rPr dirty="0" sz="1400" spc="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      </a:t>
            </a:r>
            <a:r>
              <a:rPr dirty="0" sz="1400" spc="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торую</a:t>
            </a:r>
            <a:endParaRPr sz="1400">
              <a:latin typeface="Cambria"/>
              <a:cs typeface="Cambria"/>
            </a:endParaRPr>
          </a:p>
          <a:p>
            <a:pPr marL="12700" marR="9525">
              <a:lnSpc>
                <a:spcPts val="1900"/>
              </a:lnSpc>
              <a:spcBef>
                <a:spcPts val="85"/>
              </a:spcBef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приде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ся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dirty="0" sz="1400" spc="12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ам, </a:t>
            </a:r>
            <a:r>
              <a:rPr dirty="0" sz="1400" spc="12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каких </a:t>
            </a:r>
            <a:r>
              <a:rPr dirty="0" sz="1400" spc="10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реб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ка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возник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ет </a:t>
            </a:r>
            <a:r>
              <a:rPr dirty="0" sz="1400" spc="1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пр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про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ива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тде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од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тел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ей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392071"/>
            <a:ext cx="6057900" cy="5142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715" indent="540385">
              <a:lnSpc>
                <a:spcPct val="110200"/>
              </a:lnSpc>
            </a:pPr>
            <a:r>
              <a:rPr dirty="0" sz="1400">
                <a:latin typeface="Times New Roman"/>
                <a:cs typeface="Times New Roman"/>
              </a:rPr>
              <a:t>Стат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ей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дек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2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едел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что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тних,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гш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14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ет,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ае</a:t>
            </a:r>
            <a:r>
              <a:rPr dirty="0" sz="1400" spc="-15">
                <a:latin typeface="Times New Roman"/>
                <a:cs typeface="Times New Roman"/>
              </a:rPr>
              <a:t>тс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место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вителей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сыновител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оп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нов.</a:t>
            </a:r>
            <a:endParaRPr sz="1400">
              <a:latin typeface="Times New Roman"/>
              <a:cs typeface="Times New Roman"/>
            </a:endParaRPr>
          </a:p>
          <a:p>
            <a:pPr algn="just" marL="12700" marR="8890" indent="540385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чаях,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онны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авител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й,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бо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да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ние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ают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0200"/>
              </a:lnSpc>
              <a:spcBef>
                <a:spcPts val="5"/>
              </a:spcBef>
            </a:pP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ходы,  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 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   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дстави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ели)  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екают</a:t>
            </a:r>
            <a:r>
              <a:rPr dirty="0" sz="1400" spc="-2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 ад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рати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5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3</a:t>
            </a:r>
            <a:r>
              <a:rPr dirty="0" sz="1400">
                <a:latin typeface="Times New Roman"/>
                <a:cs typeface="Times New Roman"/>
              </a:rPr>
              <a:t>5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Рос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рати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шения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4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как</a:t>
            </a:r>
            <a:r>
              <a:rPr dirty="0" sz="1400">
                <a:latin typeface="Times New Roman"/>
                <a:cs typeface="Times New Roman"/>
              </a:rPr>
              <a:t> да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кты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дете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над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жащ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яза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пит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нию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нию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етей.</a:t>
            </a:r>
            <a:endParaRPr sz="1400">
              <a:latin typeface="Times New Roman"/>
              <a:cs typeface="Times New Roman"/>
            </a:endParaRPr>
          </a:p>
          <a:p>
            <a:pPr algn="just" marL="12700" marR="9525" indent="540385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Данная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тивн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ость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(и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зак</a:t>
            </a:r>
            <a:r>
              <a:rPr dirty="0" sz="1400" spc="-10">
                <a:latin typeface="Times New Roman"/>
                <a:cs typeface="Times New Roman"/>
              </a:rPr>
              <a:t>он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дстави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елей)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пает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несв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евре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80"/>
              </a:spcBef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-1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 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зыске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рше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их.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 indent="540385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К  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овер</a:t>
            </a:r>
            <a:r>
              <a:rPr dirty="0" sz="1400" spc="-10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етним,  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рша</a:t>
            </a:r>
            <a:r>
              <a:rPr dirty="0" sz="1400" spc="-2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овол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ные 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ы, 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ым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24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>
                <a:latin typeface="Times New Roman"/>
                <a:cs typeface="Times New Roman"/>
              </a:rPr>
              <a:t>06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9</a:t>
            </a:r>
            <a:r>
              <a:rPr dirty="0" sz="1400" spc="-10">
                <a:latin typeface="Times New Roman"/>
                <a:cs typeface="Times New Roman"/>
              </a:rPr>
              <a:t>9</a:t>
            </a:r>
            <a:r>
              <a:rPr dirty="0" sz="1400">
                <a:latin typeface="Times New Roman"/>
                <a:cs typeface="Times New Roman"/>
              </a:rPr>
              <a:t>9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 spc="45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З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«О</a:t>
            </a:r>
            <a:r>
              <a:rPr dirty="0" sz="1400">
                <a:latin typeface="Times New Roman"/>
                <a:cs typeface="Times New Roman"/>
              </a:rPr>
              <a:t>б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ва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систе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      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акти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     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зорнос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    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     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</a:t>
            </a:r>
            <a:endParaRPr sz="1400">
              <a:latin typeface="Times New Roman"/>
              <a:cs typeface="Times New Roman"/>
            </a:endParaRPr>
          </a:p>
          <a:p>
            <a:pPr algn="just" marL="12700" marR="8890">
              <a:lnSpc>
                <a:spcPct val="110000"/>
              </a:lnSpc>
              <a:spcBef>
                <a:spcPts val="15"/>
              </a:spcBef>
            </a:pP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ше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х»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няются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ры 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оз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ейс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вия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акон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м.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584835">
              <a:lnSpc>
                <a:spcPct val="110000"/>
              </a:lnSpc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ше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ок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ему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дна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есть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да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шен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овит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</a:t>
            </a:r>
            <a:endParaRPr sz="14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80"/>
              </a:spcBef>
            </a:pPr>
            <a:r>
              <a:rPr dirty="0" sz="1400">
                <a:latin typeface="Times New Roman"/>
                <a:cs typeface="Times New Roman"/>
              </a:rPr>
              <a:t>дее</a:t>
            </a:r>
            <a:r>
              <a:rPr dirty="0" sz="1400" spc="-10">
                <a:latin typeface="Times New Roman"/>
                <a:cs typeface="Times New Roman"/>
              </a:rPr>
              <a:t>сп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ным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р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>
                <a:latin typeface="Times New Roman"/>
                <a:cs typeface="Times New Roman"/>
              </a:rPr>
              <a:t>ее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8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2644" y="1301749"/>
            <a:ext cx="2600325" cy="19678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4692"/>
            <a:ext cx="6057265" cy="49472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715" indent="448945">
              <a:lnSpc>
                <a:spcPct val="110400"/>
              </a:lnSpc>
            </a:pPr>
            <a:r>
              <a:rPr dirty="0" sz="1400">
                <a:latin typeface="Times New Roman"/>
                <a:cs typeface="Times New Roman"/>
              </a:rPr>
              <a:t>Сог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7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ГК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верш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ок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иг</a:t>
            </a:r>
            <a:r>
              <a:rPr dirty="0" sz="1400">
                <a:latin typeface="Times New Roman"/>
                <a:cs typeface="Times New Roman"/>
              </a:rPr>
              <a:t> воз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16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отает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му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акту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зак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ей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имает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деятел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он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быть 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 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3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м, 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что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ывае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эман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ией.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0000"/>
              </a:lnSpc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сть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два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варианта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эмансип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верш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га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 оп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-5">
                <a:latin typeface="Times New Roman"/>
                <a:cs typeface="Times New Roman"/>
              </a:rPr>
              <a:t> 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деб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м п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дке.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165"/>
              </a:spcBef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ба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авителя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то,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10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ок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ыл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0">
                <a:latin typeface="Times New Roman"/>
                <a:cs typeface="Times New Roman"/>
              </a:rPr>
              <a:t>ъя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м,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ки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ению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дста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ит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реш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0200"/>
              </a:lnSpc>
              <a:spcBef>
                <a:spcPts val="5"/>
              </a:spcBef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верш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его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нет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асия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елей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ого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ей,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сыно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чи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я,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 spc="35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ин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ем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0">
                <a:latin typeface="Times New Roman"/>
                <a:cs typeface="Times New Roman"/>
              </a:rPr>
              <a:t>ъя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деес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(часть 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8</a:t>
            </a:r>
            <a:r>
              <a:rPr dirty="0" sz="1400">
                <a:latin typeface="Times New Roman"/>
                <a:cs typeface="Times New Roman"/>
              </a:rPr>
              <a:t>7 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це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ного 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дек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).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448945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Эман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 spc="15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жд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аве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делять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сто</a:t>
            </a:r>
            <a:r>
              <a:rPr dirty="0" sz="1400">
                <a:latin typeface="Times New Roman"/>
                <a:cs typeface="Times New Roman"/>
              </a:rPr>
              <a:t> 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с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смотре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ие.</a:t>
            </a:r>
            <a:endParaRPr sz="1400">
              <a:latin typeface="Times New Roman"/>
              <a:cs typeface="Times New Roman"/>
            </a:endParaRPr>
          </a:p>
          <a:p>
            <a:pPr marL="12700" indent="898525">
              <a:lnSpc>
                <a:spcPct val="100000"/>
              </a:lnSpc>
              <a:spcBef>
                <a:spcPts val="165"/>
              </a:spcBef>
              <a:tabLst>
                <a:tab pos="1774825" algn="l"/>
                <a:tab pos="2458085" algn="l"/>
                <a:tab pos="2700020" algn="l"/>
                <a:tab pos="3341370" algn="l"/>
                <a:tab pos="3671570" algn="l"/>
                <a:tab pos="4048760" algn="l"/>
                <a:tab pos="4439920" algn="l"/>
                <a:tab pos="5049520" algn="l"/>
              </a:tabLst>
            </a:pPr>
            <a:r>
              <a:rPr dirty="0" sz="1400">
                <a:latin typeface="Times New Roman"/>
                <a:cs typeface="Times New Roman"/>
              </a:rPr>
              <a:t>Сог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	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нкту	2	стат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1	ГК	РФ	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ме	эм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си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ше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жет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же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чае,</a:t>
            </a:r>
            <a:r>
              <a:rPr dirty="0" sz="1400">
                <a:latin typeface="Times New Roman"/>
                <a:cs typeface="Times New Roman"/>
              </a:rPr>
              <a:t> ес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пил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рак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наст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2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27658" y="5648578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6012" y="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522090" y="6113407"/>
            <a:ext cx="1932939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81330" algn="l"/>
                <a:tab pos="1270635" algn="l"/>
                <a:tab pos="1820545" algn="l"/>
              </a:tabLst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Что	делать,	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	в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83153" y="6113407"/>
            <a:ext cx="59118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коле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30737" y="6113407"/>
            <a:ext cx="994410" cy="443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71450">
              <a:lnSpc>
                <a:spcPct val="112100"/>
              </a:lnSpc>
              <a:tabLst>
                <a:tab pos="309245" algn="l"/>
                <a:tab pos="591185" algn="l"/>
              </a:tabLst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сл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чил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и	в	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2090" y="6352675"/>
            <a:ext cx="244983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065530" algn="l"/>
                <a:tab pos="1808480" algn="l"/>
              </a:tabLst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конфли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	м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	деть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22090" y="6591942"/>
            <a:ext cx="3602990" cy="443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2100"/>
              </a:lnSpc>
              <a:tabLst>
                <a:tab pos="1270635" algn="l"/>
                <a:tab pos="2258060" algn="l"/>
                <a:tab pos="3009265" algn="l"/>
              </a:tabLst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втя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ива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ю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ся	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	других	дете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й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К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зм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ить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уацию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 л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чш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у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7733" y="7883808"/>
            <a:ext cx="471360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Для ре</a:t>
            </a:r>
            <a:r>
              <a:rPr dirty="0" sz="1400" spc="-10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аем 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щие ша</a:t>
            </a:r>
            <a:r>
              <a:rPr dirty="0" sz="1400" spc="-20">
                <a:latin typeface="Times New Roman"/>
                <a:cs typeface="Times New Roman"/>
              </a:rPr>
              <a:t>г</a:t>
            </a:r>
            <a:r>
              <a:rPr dirty="0" sz="1400" spc="2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27733" y="8294145"/>
            <a:ext cx="16065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5">
                <a:latin typeface="Times New Roman"/>
                <a:cs typeface="Times New Roman"/>
              </a:rPr>
              <a:t>1.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67229" y="8294145"/>
            <a:ext cx="515747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ите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высл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шайте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ци</a:t>
            </a:r>
            <a:r>
              <a:rPr dirty="0" sz="1400" spc="-2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8120" y="8498361"/>
            <a:ext cx="553783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ите </a:t>
            </a:r>
            <a:r>
              <a:rPr dirty="0" sz="1400" spc="-1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е,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дели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есь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п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ями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рас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3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7733" y="8702578"/>
            <a:ext cx="16065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5">
                <a:latin typeface="Times New Roman"/>
                <a:cs typeface="Times New Roman"/>
              </a:rPr>
              <a:t>2.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67229" y="8702578"/>
            <a:ext cx="515810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бес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ечьте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8120" y="8906794"/>
            <a:ext cx="5449570" cy="408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1610"/>
              </a:lnSpc>
            </a:pP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ок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вст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оват</a:t>
            </a:r>
            <a:r>
              <a:rPr dirty="0" sz="1400" spc="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что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дом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пр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15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45756" y="8906794"/>
            <a:ext cx="47561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он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8120" y="9315175"/>
            <a:ext cx="5151755" cy="409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359410">
              <a:lnSpc>
                <a:spcPts val="1620"/>
              </a:lnSpc>
              <a:tabLst>
                <a:tab pos="911225" algn="l"/>
                <a:tab pos="2040255" algn="l"/>
                <a:tab pos="2900680" algn="l"/>
                <a:tab pos="4147185" algn="l"/>
                <a:tab pos="5059045" algn="l"/>
              </a:tabLst>
            </a:pPr>
            <a:r>
              <a:rPr dirty="0" sz="1400" spc="5">
                <a:latin typeface="Times New Roman"/>
                <a:cs typeface="Times New Roman"/>
              </a:rPr>
              <a:t>3</a:t>
            </a:r>
            <a:r>
              <a:rPr dirty="0" sz="1400">
                <a:latin typeface="Times New Roman"/>
                <a:cs typeface="Times New Roman"/>
              </a:rPr>
              <a:t>.	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бязате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	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дите	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вш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ся	</a:t>
            </a:r>
            <a:r>
              <a:rPr dirty="0" sz="1400">
                <a:latin typeface="Times New Roman"/>
                <a:cs typeface="Times New Roman"/>
              </a:rPr>
              <a:t>сит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ацию	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63254" y="9315175"/>
            <a:ext cx="76327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асс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68705" y="5965824"/>
            <a:ext cx="2350770" cy="1775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068120" y="9580350"/>
            <a:ext cx="304546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щего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акл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068120" y="724692"/>
            <a:ext cx="6057900" cy="2045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359410">
              <a:lnSpc>
                <a:spcPct val="96000"/>
              </a:lnSpc>
            </a:pPr>
            <a:r>
              <a:rPr dirty="0" sz="1400">
                <a:latin typeface="Times New Roman"/>
                <a:cs typeface="Times New Roman"/>
              </a:rPr>
              <a:t>Вместе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водите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встречу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ля</a:t>
            </a:r>
            <a:r>
              <a:rPr dirty="0" sz="1400">
                <a:latin typeface="Times New Roman"/>
                <a:cs typeface="Times New Roman"/>
              </a:rPr>
              <a:t>ми,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вк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сит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аци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пы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тесь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емы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овмес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3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нет </a:t>
            </a:r>
            <a:r>
              <a:rPr dirty="0" sz="1400" spc="-10">
                <a:latin typeface="Times New Roman"/>
                <a:cs typeface="Times New Roman"/>
              </a:rPr>
              <a:t>шк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 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йте ее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оз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е.</a:t>
            </a:r>
            <a:endParaRPr sz="1400">
              <a:latin typeface="Times New Roman"/>
              <a:cs typeface="Times New Roman"/>
            </a:endParaRPr>
          </a:p>
          <a:p>
            <a:pPr marL="12700" marR="8890" indent="448945">
              <a:lnSpc>
                <a:spcPts val="1610"/>
              </a:lnSpc>
              <a:spcBef>
                <a:spcPts val="40"/>
              </a:spcBef>
              <a:tabLst>
                <a:tab pos="911225" algn="l"/>
                <a:tab pos="1962150" algn="l"/>
                <a:tab pos="2283460" algn="l"/>
                <a:tab pos="3194050" algn="l"/>
                <a:tab pos="3453129" algn="l"/>
                <a:tab pos="4412615" algn="l"/>
                <a:tab pos="4866005" algn="l"/>
              </a:tabLst>
            </a:pPr>
            <a:r>
              <a:rPr dirty="0" sz="1400" spc="5">
                <a:latin typeface="Times New Roman"/>
                <a:cs typeface="Times New Roman"/>
              </a:rPr>
              <a:t>4</a:t>
            </a:r>
            <a:r>
              <a:rPr dirty="0" sz="1400">
                <a:latin typeface="Times New Roman"/>
                <a:cs typeface="Times New Roman"/>
              </a:rPr>
              <a:t>.	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итесь	</a:t>
            </a:r>
            <a:r>
              <a:rPr dirty="0" sz="1400">
                <a:latin typeface="Times New Roman"/>
                <a:cs typeface="Times New Roman"/>
              </a:rPr>
              <a:t>за	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мощ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	</a:t>
            </a:r>
            <a:r>
              <a:rPr dirty="0" sz="1400">
                <a:latin typeface="Times New Roman"/>
                <a:cs typeface="Times New Roman"/>
              </a:rPr>
              <a:t>к	</a:t>
            </a:r>
            <a:r>
              <a:rPr dirty="0" sz="1400">
                <a:latin typeface="Times New Roman"/>
                <a:cs typeface="Times New Roman"/>
              </a:rPr>
              <a:t>пс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огу	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йтесь</a:t>
            </a:r>
            <a:r>
              <a:rPr dirty="0" sz="1400">
                <a:latin typeface="Times New Roman"/>
                <a:cs typeface="Times New Roman"/>
              </a:rPr>
              <a:t> 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ефон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рия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ов,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их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й.</a:t>
            </a:r>
            <a:endParaRPr sz="1400">
              <a:latin typeface="Times New Roman"/>
              <a:cs typeface="Times New Roman"/>
            </a:endParaRPr>
          </a:p>
          <a:p>
            <a:pPr algn="just" marL="12700" indent="359410">
              <a:lnSpc>
                <a:spcPts val="1535"/>
              </a:lnSpc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елеф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ны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точ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есп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атной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0160">
              <a:lnSpc>
                <a:spcPts val="1610"/>
              </a:lnSpc>
              <a:spcBef>
                <a:spcPts val="80"/>
              </a:spcBef>
            </a:pP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циа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исты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ти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строг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анони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ость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а,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 и</a:t>
            </a:r>
            <a:r>
              <a:rPr dirty="0" sz="1400" spc="-10">
                <a:latin typeface="Times New Roman"/>
                <a:cs typeface="Times New Roman"/>
              </a:rPr>
              <a:t>нф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и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пс</a:t>
            </a:r>
            <a:r>
              <a:rPr dirty="0" sz="1400" spc="-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ощь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ts val="1565"/>
              </a:lnSpc>
            </a:pPr>
            <a:r>
              <a:rPr dirty="0" sz="1400">
                <a:latin typeface="Times New Roman"/>
                <a:cs typeface="Times New Roman"/>
              </a:rPr>
              <a:t>Вы 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жете 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зоват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сл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</a:t>
            </a:r>
            <a:r>
              <a:rPr dirty="0" sz="1400" spc="-15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7733" y="4856891"/>
            <a:ext cx="569658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5">
                <a:latin typeface="Times New Roman"/>
                <a:cs typeface="Times New Roman"/>
              </a:rPr>
              <a:t>5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ешае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2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атяг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йте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5061106"/>
            <a:ext cx="3373754" cy="408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1610"/>
              </a:lnSpc>
              <a:tabLst>
                <a:tab pos="1005840" algn="l"/>
                <a:tab pos="1190625" algn="l"/>
                <a:tab pos="2259330" algn="l"/>
                <a:tab pos="3185160" algn="l"/>
              </a:tabLst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итесь	с	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ением	(жа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)	на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		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2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пит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1224" y="5061106"/>
            <a:ext cx="254952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003300" algn="l"/>
                <a:tab pos="1505585" algn="l"/>
                <a:tab pos="2258060" algn="l"/>
              </a:tabLst>
            </a:pP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шение	прав	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	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33301" y="5265323"/>
            <a:ext cx="279019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921385" algn="l"/>
                <a:tab pos="1227455" algn="l"/>
                <a:tab pos="1884680" algn="l"/>
              </a:tabLst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есса	в	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елях	раз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5471062"/>
            <a:ext cx="6057265" cy="4077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645"/>
              </a:lnSpc>
            </a:pP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нфл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359410">
              <a:lnSpc>
                <a:spcPts val="1610"/>
              </a:lnSpc>
              <a:spcBef>
                <a:spcPts val="75"/>
              </a:spcBef>
              <a:buFont typeface="Times New Roman"/>
              <a:buAutoNum type="arabicParenR"/>
              <a:tabLst>
                <a:tab pos="732155" algn="l"/>
              </a:tabLst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дела  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 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азовател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и;</a:t>
            </a:r>
            <a:endParaRPr sz="1400">
              <a:latin typeface="Times New Roman"/>
              <a:cs typeface="Times New Roman"/>
            </a:endParaRPr>
          </a:p>
          <a:p>
            <a:pPr marL="565785" indent="-193675">
              <a:lnSpc>
                <a:spcPts val="1530"/>
              </a:lnSpc>
              <a:buFont typeface="Times New Roman"/>
              <a:buAutoNum type="arabicParenR"/>
              <a:tabLst>
                <a:tab pos="566420" algn="l"/>
              </a:tabLst>
            </a:pP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равам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algn="just" marL="12700" marR="10160" indent="359410">
              <a:lnSpc>
                <a:spcPts val="1610"/>
              </a:lnSpc>
              <a:spcBef>
                <a:spcPts val="75"/>
              </a:spcBef>
              <a:buFont typeface="Times New Roman"/>
              <a:buAutoNum type="arabicParenR"/>
              <a:tabLst>
                <a:tab pos="619125" algn="l"/>
              </a:tabLst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ру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рай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сту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и;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359410">
              <a:lnSpc>
                <a:spcPts val="161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ь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сто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ели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дают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: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ить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деб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?»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яс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яем,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ели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ые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дста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)</a:t>
            </a:r>
            <a:r>
              <a:rPr dirty="0" sz="1400">
                <a:latin typeface="Times New Roman"/>
                <a:cs typeface="Times New Roman"/>
              </a:rPr>
              <a:t> мог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атить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в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lvl="1" marL="829310" indent="-228600">
              <a:lnSpc>
                <a:spcPts val="1660"/>
              </a:lnSpc>
              <a:buFont typeface="Symbol"/>
              <a:buChar char=""/>
              <a:tabLst>
                <a:tab pos="829944" algn="l"/>
              </a:tabLst>
            </a:pP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стат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ь</a:t>
            </a:r>
            <a:r>
              <a:rPr dirty="0" sz="1400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 spc="2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3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1</a:t>
            </a:r>
            <a:r>
              <a:rPr dirty="0" sz="1400">
                <a:latin typeface="Times New Roman"/>
                <a:cs typeface="Times New Roman"/>
                <a:hlinkClick r:id="rId2"/>
              </a:rPr>
              <a:t>8</a:t>
            </a:r>
            <a:r>
              <a:rPr dirty="0" sz="1400" spc="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цес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ного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декс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си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marL="829310" marR="10795">
              <a:lnSpc>
                <a:spcPct val="11000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дела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в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еда </a:t>
            </a:r>
            <a:r>
              <a:rPr dirty="0" sz="1400" spc="-2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ка;</a:t>
            </a:r>
            <a:endParaRPr sz="1400">
              <a:latin typeface="Times New Roman"/>
              <a:cs typeface="Times New Roman"/>
            </a:endParaRPr>
          </a:p>
          <a:p>
            <a:pPr lvl="1" marL="829310" marR="8890" indent="-228600">
              <a:lnSpc>
                <a:spcPct val="110900"/>
              </a:lnSpc>
              <a:spcBef>
                <a:spcPts val="80"/>
              </a:spcBef>
              <a:buFont typeface="Symbol"/>
              <a:buChar char=""/>
              <a:tabLst>
                <a:tab pos="829944" algn="l"/>
              </a:tabLst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им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озме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вреда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ма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та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меется).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359410">
              <a:lnSpc>
                <a:spcPct val="110200"/>
              </a:lnSpc>
              <a:spcBef>
                <a:spcPts val="990"/>
              </a:spcBef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овым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 spc="1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д,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аве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явить</a:t>
            </a:r>
            <a:r>
              <a:rPr dirty="0" sz="1400">
                <a:latin typeface="Times New Roman"/>
                <a:cs typeface="Times New Roman"/>
              </a:rPr>
              <a:t> 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моч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авам  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  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стан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стве 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2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его  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ца, 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сам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дмета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3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,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7137" y="2972053"/>
          <a:ext cx="6314440" cy="1679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1544"/>
                <a:gridCol w="2431414"/>
              </a:tblGrid>
              <a:tr h="242315"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Все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ий 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ет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ел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дов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00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122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5869">
                <a:tc>
                  <a:txBody>
                    <a:bodyPr/>
                    <a:lstStyle/>
                    <a:p>
                      <a:pPr marL="64769" marR="59690" indent="359410">
                        <a:lnSpc>
                          <a:spcPct val="110200"/>
                        </a:lnSpc>
                        <a:tabLst>
                          <a:tab pos="1198880" algn="l"/>
                          <a:tab pos="1816100" algn="l"/>
                          <a:tab pos="2684145" algn="l"/>
                          <a:tab pos="2929255" algn="l"/>
                        </a:tabLst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чая	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я	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Реб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к	в	оп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сти»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едств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итета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РФ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10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1708">
                <a:tc>
                  <a:txBody>
                    <a:bodyPr/>
                    <a:lstStyle/>
                    <a:p>
                      <a:pPr algn="just" marL="64769" marR="55880" indent="359410">
                        <a:lnSpc>
                          <a:spcPct val="11000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чая</a:t>
                      </a:r>
                      <a:r>
                        <a:rPr dirty="0" sz="1400" spc="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4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ич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dirty="0" sz="14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жки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ГБ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У        </a:t>
                      </a:r>
                      <a:r>
                        <a:rPr dirty="0" sz="14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Мо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овс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ий        </a:t>
                      </a:r>
                      <a:r>
                        <a:rPr dirty="0" sz="14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ос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ствен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пс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аг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ий 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нив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рси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»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241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400" spc="5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49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01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2315"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й мо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еле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он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дов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ct val="10000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8(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80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20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456" y="729749"/>
            <a:ext cx="6036945" cy="61448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62150" marR="151765">
              <a:lnSpc>
                <a:spcPct val="1129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язате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spc="-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ш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коле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д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олж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ть гру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продле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дн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1550">
              <a:latin typeface="Times New Roman"/>
              <a:cs typeface="Times New Roman"/>
            </a:endParaRPr>
          </a:p>
          <a:p>
            <a:pPr algn="just" marL="1962150" marR="6985" indent="359410">
              <a:lnSpc>
                <a:spcPct val="96100"/>
              </a:lnSpc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сег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нь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ппа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ѐ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не 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итае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бя</a:t>
            </a:r>
            <a:r>
              <a:rPr dirty="0" sz="1400">
                <a:latin typeface="Times New Roman"/>
                <a:cs typeface="Times New Roman"/>
              </a:rPr>
              <a:t>зате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ным  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нкт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(</a:t>
            </a:r>
            <a:r>
              <a:rPr dirty="0" sz="1400">
                <a:latin typeface="Times New Roman"/>
                <a:cs typeface="Times New Roman"/>
              </a:rPr>
              <a:t>далее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Д).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2308860">
              <a:lnSpc>
                <a:spcPts val="1610"/>
              </a:lnSpc>
              <a:spcBef>
                <a:spcPts val="40"/>
              </a:spcBef>
            </a:pPr>
            <a:r>
              <a:rPr dirty="0" sz="1400">
                <a:latin typeface="Times New Roman"/>
                <a:cs typeface="Times New Roman"/>
              </a:rPr>
              <a:t>Усл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га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ру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ходу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</a:t>
            </a:r>
            <a:r>
              <a:rPr dirty="0" sz="1400" spc="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ми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 не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ится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зовател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оэ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му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ять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нали</a:t>
            </a:r>
            <a:r>
              <a:rPr dirty="0" sz="1400" spc="-10">
                <a:latin typeface="Times New Roman"/>
                <a:cs typeface="Times New Roman"/>
              </a:rPr>
              <a:t>чи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щих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слови</a:t>
            </a:r>
            <a:r>
              <a:rPr dirty="0" sz="1400" spc="2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авное 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 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лю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Сан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8890" indent="359410">
              <a:lnSpc>
                <a:spcPts val="1610"/>
              </a:lnSpc>
            </a:pPr>
            <a:r>
              <a:rPr dirty="0" sz="1400">
                <a:latin typeface="Times New Roman"/>
                <a:cs typeface="Times New Roman"/>
              </a:rPr>
              <a:t>Вместе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тем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ены,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дети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чатся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две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смены,</a:t>
            </a:r>
            <a:r>
              <a:rPr dirty="0" sz="1400">
                <a:latin typeface="Times New Roman"/>
                <a:cs typeface="Times New Roman"/>
              </a:rPr>
              <a:t> поэ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ому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озмо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ти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овать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2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Д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ет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так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1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indent="359410">
              <a:lnSpc>
                <a:spcPts val="1545"/>
              </a:lnSpc>
              <a:tabLst>
                <a:tab pos="1221740" algn="l"/>
                <a:tab pos="2159635" algn="l"/>
                <a:tab pos="3009900" algn="l"/>
                <a:tab pos="3376929" algn="l"/>
                <a:tab pos="3821429" algn="l"/>
                <a:tab pos="4913630" algn="l"/>
                <a:tab pos="5135880" algn="l"/>
              </a:tabLst>
            </a:pPr>
            <a:r>
              <a:rPr dirty="0" sz="1400">
                <a:latin typeface="Times New Roman"/>
                <a:cs typeface="Times New Roman"/>
              </a:rPr>
              <a:t>Сог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	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нкту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7.1	стат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6	</a:t>
            </a:r>
            <a:r>
              <a:rPr dirty="0" sz="1400" spc="-2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З	</a:t>
            </a:r>
            <a:r>
              <a:rPr dirty="0" sz="1400" spc="-20">
                <a:latin typeface="Times New Roman"/>
                <a:cs typeface="Times New Roman"/>
              </a:rPr>
              <a:t>«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	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	в	Ро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йс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610"/>
              </a:lnSpc>
              <a:spcBef>
                <a:spcPts val="75"/>
              </a:spcBef>
            </a:pP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ии»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дня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ется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реализ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щей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зовател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ые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аммы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начал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об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его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ср</a:t>
            </a:r>
            <a:r>
              <a:rPr dirty="0" sz="1400" spc="-10">
                <a:latin typeface="Times New Roman"/>
                <a:cs typeface="Times New Roman"/>
              </a:rPr>
              <a:t>ед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азов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я, с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(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авител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5">
                <a:latin typeface="Times New Roman"/>
                <a:cs typeface="Times New Roman"/>
              </a:rPr>
              <a:t>)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715" indent="359410">
              <a:lnSpc>
                <a:spcPts val="161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м,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га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оказывается,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вос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есть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хся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дали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я об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э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algn="just" marL="2161540">
              <a:lnSpc>
                <a:spcPct val="100000"/>
              </a:lnSpc>
              <a:spcBef>
                <a:spcPts val="1215"/>
              </a:spcBef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Куда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щ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ать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если не 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ут в 10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клас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?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algn="just" marL="2205990">
              <a:lnSpc>
                <a:spcPts val="1645"/>
              </a:lnSpc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аг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ем 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щий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ритм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ви</a:t>
            </a:r>
            <a:r>
              <a:rPr dirty="0" sz="1400" spc="-5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2161540" indent="449580">
              <a:lnSpc>
                <a:spcPts val="1645"/>
              </a:lnSpc>
              <a:tabLst>
                <a:tab pos="3060700" algn="l"/>
              </a:tabLst>
            </a:pPr>
            <a:r>
              <a:rPr dirty="0" sz="1400" spc="5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.	</a:t>
            </a:r>
            <a:r>
              <a:rPr dirty="0" sz="1400">
                <a:latin typeface="Times New Roman"/>
                <a:cs typeface="Times New Roman"/>
              </a:rPr>
              <a:t>Вни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окал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ый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т</a:t>
            </a:r>
            <a:endParaRPr sz="1400">
              <a:latin typeface="Times New Roman"/>
              <a:cs typeface="Times New Roman"/>
            </a:endParaRPr>
          </a:p>
          <a:p>
            <a:pPr algn="just" marL="2161540" marR="5080">
              <a:lnSpc>
                <a:spcPct val="110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ие)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авил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ма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10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класс,</a:t>
            </a:r>
            <a:r>
              <a:rPr dirty="0" sz="1400">
                <a:latin typeface="Times New Roman"/>
                <a:cs typeface="Times New Roman"/>
              </a:rPr>
              <a:t> этот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мещает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разделе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Сведения</a:t>
            </a:r>
            <a:r>
              <a:rPr dirty="0" sz="1400">
                <a:latin typeface="Times New Roman"/>
                <a:cs typeface="Times New Roman"/>
              </a:rPr>
              <a:t> об   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  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30">
                <a:latin typeface="Times New Roman"/>
                <a:cs typeface="Times New Roman"/>
              </a:rPr>
              <a:t>/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6905400"/>
            <a:ext cx="4358005" cy="801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акты</a:t>
            </a:r>
            <a:r>
              <a:rPr dirty="0" sz="1400" spc="-1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ct val="110000"/>
              </a:lnSpc>
              <a:spcBef>
                <a:spcPts val="1005"/>
              </a:spcBef>
              <a:tabLst>
                <a:tab pos="713105" algn="l"/>
                <a:tab pos="1128395" algn="l"/>
                <a:tab pos="1405890" algn="l"/>
                <a:tab pos="1871980" algn="l"/>
                <a:tab pos="2334895" algn="l"/>
                <a:tab pos="2584450" algn="l"/>
                <a:tab pos="2997835" algn="l"/>
                <a:tab pos="3458210" algn="l"/>
                <a:tab pos="3750310" algn="l"/>
                <a:tab pos="4141470" algn="l"/>
              </a:tabLst>
            </a:pPr>
            <a:r>
              <a:rPr dirty="0" sz="1400">
                <a:latin typeface="Times New Roman"/>
                <a:cs typeface="Times New Roman"/>
              </a:rPr>
              <a:t>В	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ном	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менте	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ма,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	кла</a:t>
            </a:r>
            <a:r>
              <a:rPr dirty="0" sz="1400" spc="-15">
                <a:latin typeface="Times New Roman"/>
                <a:cs typeface="Times New Roman"/>
              </a:rPr>
              <a:t>сс</a:t>
            </a:r>
            <a:r>
              <a:rPr dirty="0" sz="1400">
                <a:latin typeface="Times New Roman"/>
                <a:cs typeface="Times New Roman"/>
              </a:rPr>
              <a:t>ы,	ка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	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рит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	от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ра	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0396" y="7268112"/>
            <a:ext cx="1670685" cy="4387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212725">
              <a:lnSpc>
                <a:spcPct val="110000"/>
              </a:lnSpc>
              <a:tabLst>
                <a:tab pos="607695" algn="l"/>
                <a:tab pos="1127125" algn="l"/>
              </a:tabLst>
            </a:pPr>
            <a:r>
              <a:rPr dirty="0" sz="1400">
                <a:latin typeface="Times New Roman"/>
                <a:cs typeface="Times New Roman"/>
              </a:rPr>
              <a:t>как	форм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	кла</a:t>
            </a:r>
            <a:r>
              <a:rPr dirty="0" sz="1400" spc="-15">
                <a:latin typeface="Times New Roman"/>
                <a:cs typeface="Times New Roman"/>
              </a:rPr>
              <a:t>сс</a:t>
            </a:r>
            <a:r>
              <a:rPr dirty="0" sz="140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7739029"/>
            <a:ext cx="6057900" cy="19767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форм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ется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сс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рсал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ем,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свое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рем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фор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о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ом к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яется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 в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10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0300"/>
              </a:lnSpc>
              <a:spcBef>
                <a:spcPts val="990"/>
              </a:spcBef>
            </a:pPr>
            <a:r>
              <a:rPr dirty="0" sz="1400">
                <a:latin typeface="Times New Roman"/>
                <a:cs typeface="Times New Roman"/>
              </a:rPr>
              <a:t>Для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свое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рем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ше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чавши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ися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их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еля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о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10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ассе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бяз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забла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вр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фо</a:t>
            </a:r>
            <a:r>
              <a:rPr dirty="0" sz="1400">
                <a:latin typeface="Times New Roman"/>
                <a:cs typeface="Times New Roman"/>
              </a:rPr>
              <a:t>рм</a:t>
            </a:r>
            <a:r>
              <a:rPr dirty="0" sz="1400" spc="-10">
                <a:latin typeface="Times New Roman"/>
                <a:cs typeface="Times New Roman"/>
              </a:rPr>
              <a:t>ир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чающи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об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ия,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емом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ном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в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га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бр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му 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ю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возм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в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ссе с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рсал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ым </a:t>
            </a:r>
            <a:r>
              <a:rPr dirty="0" sz="1400" spc="-1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0135" y="712469"/>
            <a:ext cx="1856104" cy="1400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96950" y="5246369"/>
            <a:ext cx="2139950" cy="1615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068120" y="724692"/>
            <a:ext cx="6053455" cy="10375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448945">
              <a:lnSpc>
                <a:spcPct val="110400"/>
              </a:lnSpc>
            </a:pPr>
            <a:r>
              <a:rPr dirty="0" sz="1400">
                <a:latin typeface="Times New Roman"/>
                <a:cs typeface="Times New Roman"/>
              </a:rPr>
              <a:t>Как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ави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о,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начале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всех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ах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-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бщеш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обр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е,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где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ля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яс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яют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эти</a:t>
            </a:r>
            <a:r>
              <a:rPr dirty="0" sz="1400">
                <a:latin typeface="Times New Roman"/>
                <a:cs typeface="Times New Roman"/>
              </a:rPr>
              <a:t> 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1175"/>
              </a:spcBef>
              <a:tabLst>
                <a:tab pos="911225" algn="l"/>
              </a:tabLst>
            </a:pPr>
            <a:r>
              <a:rPr dirty="0" sz="1400" spc="5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.	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вам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стно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и,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что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10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класс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ен,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1793269"/>
            <a:ext cx="1063625" cy="6750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0400"/>
              </a:lnSpc>
            </a:pP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итесь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 не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440" y="1793269"/>
            <a:ext cx="493522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150110" algn="l"/>
              </a:tabLst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сь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	о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иеме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4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7984" y="2027965"/>
            <a:ext cx="487680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089025" algn="l"/>
                <a:tab pos="1314450" algn="l"/>
                <a:tab pos="1736089" algn="l"/>
                <a:tab pos="2308860" algn="l"/>
                <a:tab pos="3161030" algn="l"/>
                <a:tab pos="3481070" algn="l"/>
                <a:tab pos="4354830" algn="l"/>
              </a:tabLst>
            </a:pP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ов,	в	том	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сле	аттеста</a:t>
            </a:r>
            <a:r>
              <a:rPr dirty="0" sz="1400" spc="2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	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	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ном	об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ем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51016" y="2264186"/>
            <a:ext cx="4875530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27660" algn="l"/>
                <a:tab pos="1338580" algn="l"/>
                <a:tab pos="2843530" algn="l"/>
                <a:tab pos="4070985" algn="l"/>
              </a:tabLst>
            </a:pPr>
            <a:r>
              <a:rPr dirty="0" sz="1400">
                <a:latin typeface="Times New Roman"/>
                <a:cs typeface="Times New Roman"/>
              </a:rPr>
              <a:t>к	д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ру	обра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	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зац</a:t>
            </a:r>
            <a:r>
              <a:rPr dirty="0" sz="1400" spc="-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и,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3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8120" y="2498881"/>
            <a:ext cx="6058535" cy="6898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715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ить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ись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ет.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1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ая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ение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ыть</a:t>
            </a:r>
            <a:r>
              <a:rPr dirty="0" sz="1400">
                <a:latin typeface="Times New Roman"/>
                <a:cs typeface="Times New Roman"/>
              </a:rPr>
              <a:t> заре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циал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ом ж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е;</a:t>
            </a:r>
            <a:endParaRPr sz="1400">
              <a:latin typeface="Times New Roman"/>
              <a:cs typeface="Times New Roman"/>
            </a:endParaRPr>
          </a:p>
          <a:p>
            <a:pPr algn="just" marL="12700" marR="11430" indent="448945">
              <a:lnSpc>
                <a:spcPts val="1610"/>
              </a:lnSpc>
              <a:spcBef>
                <a:spcPts val="280"/>
              </a:spcBef>
            </a:pPr>
            <a:r>
              <a:rPr dirty="0" sz="1400">
                <a:latin typeface="Times New Roman"/>
                <a:cs typeface="Times New Roman"/>
              </a:rPr>
              <a:t>Как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рави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осле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это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нкта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30%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ей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>
                <a:latin typeface="Times New Roman"/>
                <a:cs typeface="Times New Roman"/>
              </a:rPr>
              <a:t> решае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но.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ts val="1580"/>
              </a:lnSpc>
              <a:buFont typeface="Times New Roman"/>
              <a:buAutoNum type="arabicPeriod" startAt="3"/>
              <a:tabLst>
                <a:tab pos="911860" algn="l"/>
              </a:tabLst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казыва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его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10000"/>
              </a:lnSpc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рез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очту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вед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онну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почту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нес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н</a:t>
            </a:r>
            <a:r>
              <a:rPr dirty="0" sz="1400" spc="-10">
                <a:latin typeface="Times New Roman"/>
                <a:cs typeface="Times New Roman"/>
              </a:rPr>
              <a:t>ео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иг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налы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2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ов.</a:t>
            </a:r>
            <a:endParaRPr sz="1400">
              <a:latin typeface="Times New Roman"/>
              <a:cs typeface="Times New Roman"/>
            </a:endParaRPr>
          </a:p>
          <a:p>
            <a:pPr algn="just" marL="911225" indent="-449580">
              <a:lnSpc>
                <a:spcPct val="100000"/>
              </a:lnSpc>
              <a:spcBef>
                <a:spcPts val="155"/>
              </a:spcBef>
              <a:buFont typeface="Times New Roman"/>
              <a:buAutoNum type="arabicPeriod" startAt="4"/>
              <a:tabLst>
                <a:tab pos="911860" algn="l"/>
              </a:tabLst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ение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стр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ция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ает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стный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з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 marR="1079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ите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пись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е,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ад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стр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Ваше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оставить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пись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мо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ответ.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448945">
              <a:lnSpc>
                <a:spcPct val="11930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этом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этапе 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шает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вопрос 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еще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30%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ивш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algn="just" marL="12700" marR="10795" indent="448945">
              <a:lnSpc>
                <a:spcPct val="120000"/>
              </a:lnSpc>
              <a:buFont typeface="Times New Roman"/>
              <a:buAutoNum type="arabicPeriod" startAt="5"/>
              <a:tabLst>
                <a:tab pos="956310" algn="l"/>
              </a:tabLst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10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класс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отказа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мест,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здесь 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щее.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ts val="2020"/>
              </a:lnSpc>
              <a:spcBef>
                <a:spcPts val="110"/>
              </a:spcBef>
            </a:pP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акон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ом,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иеме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ствен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м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цию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ет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бы</a:t>
            </a:r>
            <a:r>
              <a:rPr dirty="0" sz="1400">
                <a:latin typeface="Times New Roman"/>
                <a:cs typeface="Times New Roman"/>
              </a:rPr>
              <a:t>ть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marR="6985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по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0">
                <a:latin typeface="Times New Roman"/>
                <a:cs typeface="Times New Roman"/>
              </a:rPr>
              <a:t>чи</a:t>
            </a:r>
            <a:r>
              <a:rPr dirty="0" sz="1400" spc="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ст.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этом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ес</a:t>
            </a:r>
            <a:r>
              <a:rPr dirty="0" sz="1400">
                <a:latin typeface="Times New Roman"/>
                <a:cs typeface="Times New Roman"/>
              </a:rPr>
              <a:t>ту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ства,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рые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жат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ам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возм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в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жа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800"/>
              </a:lnSpc>
              <a:buFont typeface="Times New Roman"/>
              <a:buAutoNum type="arabicPeriod" startAt="6"/>
              <a:tabLst>
                <a:tab pos="911860" algn="l"/>
              </a:tabLst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не  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инга 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итог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ого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ть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равила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ны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рез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татами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ти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га,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атиться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ту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следст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1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она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рес 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 р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нка.</a:t>
            </a:r>
            <a:endParaRPr sz="1400">
              <a:latin typeface="Times New Roman"/>
              <a:cs typeface="Times New Roman"/>
            </a:endParaRPr>
          </a:p>
          <a:p>
            <a:pPr marL="483234">
              <a:lnSpc>
                <a:spcPct val="100000"/>
              </a:lnSpc>
              <a:spcBef>
                <a:spcPts val="325"/>
              </a:spcBef>
            </a:pP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еще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33655" marR="6350" indent="427990">
              <a:lnSpc>
                <a:spcPct val="119600"/>
              </a:lnSpc>
              <a:spcBef>
                <a:spcPts val="5"/>
              </a:spcBef>
            </a:pP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стат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4</a:t>
            </a:r>
            <a:r>
              <a:rPr dirty="0" sz="1400">
                <a:latin typeface="Times New Roman"/>
                <a:cs typeface="Times New Roman"/>
              </a:rPr>
              <a:t>3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сти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ции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кажд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меет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раво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ие.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ти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ще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пность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есп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ость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оф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сс</a:t>
            </a:r>
            <a:r>
              <a:rPr dirty="0" sz="1400" spc="-10">
                <a:latin typeface="Times New Roman"/>
                <a:cs typeface="Times New Roman"/>
              </a:rPr>
              <a:t>ио</a:t>
            </a:r>
            <a:r>
              <a:rPr dirty="0" sz="1400">
                <a:latin typeface="Times New Roman"/>
                <a:cs typeface="Times New Roman"/>
              </a:rPr>
              <a:t>нал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ния 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8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6627" y="1404650"/>
            <a:ext cx="6326505" cy="35236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2280">
              <a:lnSpc>
                <a:spcPct val="100000"/>
              </a:lnSpc>
            </a:pPr>
            <a:r>
              <a:rPr dirty="0" sz="1400" spc="-10" b="1">
                <a:latin typeface="Times New Roman"/>
                <a:cs typeface="Times New Roman"/>
              </a:rPr>
              <a:t>С</a:t>
            </a:r>
            <a:r>
              <a:rPr dirty="0" sz="1400" b="1">
                <a:latin typeface="Times New Roman"/>
                <a:cs typeface="Times New Roman"/>
              </a:rPr>
              <a:t>ос</a:t>
            </a:r>
            <a:r>
              <a:rPr dirty="0" sz="1400" spc="-5" b="1">
                <a:latin typeface="Times New Roman"/>
                <a:cs typeface="Times New Roman"/>
              </a:rPr>
              <a:t>т</a:t>
            </a:r>
            <a:r>
              <a:rPr dirty="0" sz="1400" b="1">
                <a:latin typeface="Times New Roman"/>
                <a:cs typeface="Times New Roman"/>
              </a:rPr>
              <a:t>ав</a:t>
            </a:r>
            <a:r>
              <a:rPr dirty="0" sz="1400" spc="-10" b="1">
                <a:latin typeface="Times New Roman"/>
                <a:cs typeface="Times New Roman"/>
              </a:rPr>
              <a:t>ит</a:t>
            </a:r>
            <a:r>
              <a:rPr dirty="0" sz="1400" b="1">
                <a:latin typeface="Times New Roman"/>
                <a:cs typeface="Times New Roman"/>
              </a:rPr>
              <a:t>ел</a:t>
            </a:r>
            <a:r>
              <a:rPr dirty="0" sz="1400" spc="-5" b="1">
                <a:latin typeface="Times New Roman"/>
                <a:cs typeface="Times New Roman"/>
              </a:rPr>
              <a:t>и</a:t>
            </a:r>
            <a:r>
              <a:rPr dirty="0" sz="1400" b="1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2000"/>
              </a:lnSpc>
              <a:spcBef>
                <a:spcPts val="110"/>
              </a:spcBef>
            </a:pPr>
            <a:r>
              <a:rPr dirty="0" sz="1400" spc="-10" i="1">
                <a:latin typeface="Times New Roman"/>
                <a:cs typeface="Times New Roman"/>
              </a:rPr>
              <a:t>И</a:t>
            </a:r>
            <a:r>
              <a:rPr dirty="0" sz="1400" i="1">
                <a:latin typeface="Times New Roman"/>
                <a:cs typeface="Times New Roman"/>
              </a:rPr>
              <a:t>.</a:t>
            </a:r>
            <a:r>
              <a:rPr dirty="0" sz="1400" spc="-10" i="1">
                <a:latin typeface="Times New Roman"/>
                <a:cs typeface="Times New Roman"/>
              </a:rPr>
              <a:t>В</a:t>
            </a:r>
            <a:r>
              <a:rPr dirty="0" sz="1400" i="1">
                <a:latin typeface="Times New Roman"/>
                <a:cs typeface="Times New Roman"/>
              </a:rPr>
              <a:t>.  </a:t>
            </a:r>
            <a:r>
              <a:rPr dirty="0" sz="1400" spc="70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В</a:t>
            </a:r>
            <a:r>
              <a:rPr dirty="0" sz="1400" i="1">
                <a:latin typeface="Times New Roman"/>
                <a:cs typeface="Times New Roman"/>
              </a:rPr>
              <a:t>олынец  </a:t>
            </a:r>
            <a:r>
              <a:rPr dirty="0" sz="1400" spc="75" i="1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–  </a:t>
            </a:r>
            <a:r>
              <a:rPr dirty="0" sz="1400" spc="70" i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ый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равам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атарст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449580">
              <a:lnSpc>
                <a:spcPts val="2020"/>
              </a:lnSpc>
            </a:pPr>
            <a:r>
              <a:rPr dirty="0" sz="1400" i="1">
                <a:latin typeface="Times New Roman"/>
                <a:cs typeface="Times New Roman"/>
              </a:rPr>
              <a:t>Э.</a:t>
            </a:r>
            <a:r>
              <a:rPr dirty="0" sz="1400" spc="-10" i="1">
                <a:latin typeface="Times New Roman"/>
                <a:cs typeface="Times New Roman"/>
              </a:rPr>
              <a:t>Р</a:t>
            </a:r>
            <a:r>
              <a:rPr dirty="0" sz="1400" i="1">
                <a:latin typeface="Times New Roman"/>
                <a:cs typeface="Times New Roman"/>
              </a:rPr>
              <a:t>.  Саф</a:t>
            </a:r>
            <a:r>
              <a:rPr dirty="0" sz="1400" spc="-10" i="1">
                <a:latin typeface="Times New Roman"/>
                <a:cs typeface="Times New Roman"/>
              </a:rPr>
              <a:t>и</a:t>
            </a:r>
            <a:r>
              <a:rPr dirty="0" sz="1400" i="1">
                <a:latin typeface="Times New Roman"/>
                <a:cs typeface="Times New Roman"/>
              </a:rPr>
              <a:t>на </a:t>
            </a:r>
            <a:r>
              <a:rPr dirty="0" sz="1400" spc="5" i="1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– </a:t>
            </a:r>
            <a:r>
              <a:rPr dirty="0" sz="1400" spc="15" i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ник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ела 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защите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дет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У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авам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 в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атарст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algn="just" marL="12700" indent="449580">
              <a:lnSpc>
                <a:spcPct val="100000"/>
              </a:lnSpc>
              <a:spcBef>
                <a:spcPts val="200"/>
              </a:spcBef>
            </a:pPr>
            <a:r>
              <a:rPr dirty="0" sz="1400" i="1">
                <a:latin typeface="Times New Roman"/>
                <a:cs typeface="Times New Roman"/>
              </a:rPr>
              <a:t>Л</a:t>
            </a:r>
            <a:r>
              <a:rPr dirty="0" sz="1400" spc="-10" i="1">
                <a:latin typeface="Times New Roman"/>
                <a:cs typeface="Times New Roman"/>
              </a:rPr>
              <a:t>.</a:t>
            </a:r>
            <a:r>
              <a:rPr dirty="0" sz="1400" i="1">
                <a:latin typeface="Times New Roman"/>
                <a:cs typeface="Times New Roman"/>
              </a:rPr>
              <a:t>Г. </a:t>
            </a:r>
            <a:r>
              <a:rPr dirty="0" sz="1400" spc="-165" i="1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К</a:t>
            </a:r>
            <a:r>
              <a:rPr dirty="0" sz="1400" spc="5" i="1">
                <a:latin typeface="Times New Roman"/>
                <a:cs typeface="Times New Roman"/>
              </a:rPr>
              <a:t>а</a:t>
            </a:r>
            <a:r>
              <a:rPr dirty="0" sz="1400" i="1">
                <a:latin typeface="Times New Roman"/>
                <a:cs typeface="Times New Roman"/>
              </a:rPr>
              <a:t>д</a:t>
            </a:r>
            <a:r>
              <a:rPr dirty="0" sz="1400" spc="-20" i="1">
                <a:latin typeface="Times New Roman"/>
                <a:cs typeface="Times New Roman"/>
              </a:rPr>
              <a:t>ы</a:t>
            </a:r>
            <a:r>
              <a:rPr dirty="0" sz="1400" i="1">
                <a:latin typeface="Times New Roman"/>
                <a:cs typeface="Times New Roman"/>
              </a:rPr>
              <a:t>р</a:t>
            </a:r>
            <a:r>
              <a:rPr dirty="0" sz="1400" spc="-10" i="1">
                <a:latin typeface="Times New Roman"/>
                <a:cs typeface="Times New Roman"/>
              </a:rPr>
              <a:t>о</a:t>
            </a:r>
            <a:r>
              <a:rPr dirty="0" sz="1400" i="1">
                <a:latin typeface="Times New Roman"/>
                <a:cs typeface="Times New Roman"/>
              </a:rPr>
              <a:t>ва </a:t>
            </a:r>
            <a:r>
              <a:rPr dirty="0" sz="1400" spc="-160" i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вед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щий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тант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отде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защи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762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инт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рата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0">
                <a:latin typeface="Times New Roman"/>
                <a:cs typeface="Times New Roman"/>
              </a:rPr>
              <a:t>оч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авам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атарст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algn="just" marL="12700" marR="9525" indent="449580">
              <a:lnSpc>
                <a:spcPts val="2020"/>
              </a:lnSpc>
              <a:spcBef>
                <a:spcPts val="110"/>
              </a:spcBef>
            </a:pPr>
            <a:r>
              <a:rPr dirty="0" sz="1400" spc="-10" i="1">
                <a:latin typeface="Times New Roman"/>
                <a:cs typeface="Times New Roman"/>
              </a:rPr>
              <a:t>А</a:t>
            </a:r>
            <a:r>
              <a:rPr dirty="0" sz="1400" i="1">
                <a:latin typeface="Times New Roman"/>
                <a:cs typeface="Times New Roman"/>
              </a:rPr>
              <a:t>.</a:t>
            </a:r>
            <a:r>
              <a:rPr dirty="0" sz="1400" spc="-10" i="1">
                <a:latin typeface="Times New Roman"/>
                <a:cs typeface="Times New Roman"/>
              </a:rPr>
              <a:t>М</a:t>
            </a:r>
            <a:r>
              <a:rPr dirty="0" sz="1400" i="1">
                <a:latin typeface="Times New Roman"/>
                <a:cs typeface="Times New Roman"/>
              </a:rPr>
              <a:t>.</a:t>
            </a:r>
            <a:r>
              <a:rPr dirty="0" sz="1400" spc="85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М</a:t>
            </a:r>
            <a:r>
              <a:rPr dirty="0" sz="1400" i="1">
                <a:latin typeface="Times New Roman"/>
                <a:cs typeface="Times New Roman"/>
              </a:rPr>
              <a:t>е</a:t>
            </a:r>
            <a:r>
              <a:rPr dirty="0" sz="1400" spc="5" i="1">
                <a:latin typeface="Times New Roman"/>
                <a:cs typeface="Times New Roman"/>
              </a:rPr>
              <a:t>р</a:t>
            </a:r>
            <a:r>
              <a:rPr dirty="0" sz="1400" i="1">
                <a:latin typeface="Times New Roman"/>
                <a:cs typeface="Times New Roman"/>
              </a:rPr>
              <a:t>куше</a:t>
            </a:r>
            <a:r>
              <a:rPr dirty="0" sz="1400" spc="-10" i="1">
                <a:latin typeface="Times New Roman"/>
                <a:cs typeface="Times New Roman"/>
              </a:rPr>
              <a:t>в</a:t>
            </a:r>
            <a:r>
              <a:rPr dirty="0" sz="1400" i="1">
                <a:latin typeface="Times New Roman"/>
                <a:cs typeface="Times New Roman"/>
              </a:rPr>
              <a:t>а</a:t>
            </a:r>
            <a:r>
              <a:rPr dirty="0" sz="1400" spc="90" i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щий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нс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тант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дела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щите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инт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рата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0">
                <a:latin typeface="Times New Roman"/>
                <a:cs typeface="Times New Roman"/>
              </a:rPr>
              <a:t>оч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авам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атарст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algn="just" marL="12700" indent="449580">
              <a:lnSpc>
                <a:spcPct val="100000"/>
              </a:lnSpc>
              <a:spcBef>
                <a:spcPts val="200"/>
              </a:spcBef>
            </a:pPr>
            <a:r>
              <a:rPr dirty="0" sz="1400" i="1">
                <a:latin typeface="Times New Roman"/>
                <a:cs typeface="Times New Roman"/>
              </a:rPr>
              <a:t>Э.</a:t>
            </a:r>
            <a:r>
              <a:rPr dirty="0" sz="1400" spc="-10" i="1">
                <a:latin typeface="Times New Roman"/>
                <a:cs typeface="Times New Roman"/>
              </a:rPr>
              <a:t>Р</a:t>
            </a:r>
            <a:r>
              <a:rPr dirty="0" sz="1400" i="1">
                <a:latin typeface="Times New Roman"/>
                <a:cs typeface="Times New Roman"/>
              </a:rPr>
              <a:t>.</a:t>
            </a:r>
            <a:r>
              <a:rPr dirty="0" sz="1400" spc="160" i="1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З</a:t>
            </a:r>
            <a:r>
              <a:rPr dirty="0" sz="1400" spc="5" i="1">
                <a:latin typeface="Times New Roman"/>
                <a:cs typeface="Times New Roman"/>
              </a:rPr>
              <a:t>и</a:t>
            </a:r>
            <a:r>
              <a:rPr dirty="0" sz="1400" spc="-10" i="1">
                <a:latin typeface="Times New Roman"/>
                <a:cs typeface="Times New Roman"/>
              </a:rPr>
              <a:t>г</a:t>
            </a:r>
            <a:r>
              <a:rPr dirty="0" sz="1400" i="1">
                <a:latin typeface="Times New Roman"/>
                <a:cs typeface="Times New Roman"/>
              </a:rPr>
              <a:t>ан</a:t>
            </a:r>
            <a:r>
              <a:rPr dirty="0" sz="1400" spc="-20" i="1">
                <a:latin typeface="Times New Roman"/>
                <a:cs typeface="Times New Roman"/>
              </a:rPr>
              <a:t>ш</a:t>
            </a:r>
            <a:r>
              <a:rPr dirty="0" sz="1400" i="1">
                <a:latin typeface="Times New Roman"/>
                <a:cs typeface="Times New Roman"/>
              </a:rPr>
              <a:t>ина</a:t>
            </a:r>
            <a:r>
              <a:rPr dirty="0" sz="1400" spc="170" i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щий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тант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отде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защи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endParaRPr sz="1400">
              <a:latin typeface="Times New Roman"/>
              <a:cs typeface="Times New Roman"/>
            </a:endParaRPr>
          </a:p>
          <a:p>
            <a:pPr marL="12700" marR="889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инт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рата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0">
                <a:latin typeface="Times New Roman"/>
                <a:cs typeface="Times New Roman"/>
              </a:rPr>
              <a:t>оч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авам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атарст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627" y="7790845"/>
            <a:ext cx="6326505" cy="12268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449580">
              <a:lnSpc>
                <a:spcPct val="119900"/>
              </a:lnSpc>
            </a:pPr>
            <a:r>
              <a:rPr dirty="0" sz="1400">
                <a:latin typeface="Times New Roman"/>
                <a:cs typeface="Times New Roman"/>
              </a:rPr>
              <a:t>Мате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ика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стве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ости,</a:t>
            </a:r>
            <a:r>
              <a:rPr dirty="0" sz="1400">
                <a:latin typeface="Times New Roman"/>
                <a:cs typeface="Times New Roman"/>
              </a:rPr>
              <a:t> заи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ам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сф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иты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емей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и,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кже</a:t>
            </a:r>
            <a:r>
              <a:rPr dirty="0" sz="1400">
                <a:latin typeface="Times New Roman"/>
                <a:cs typeface="Times New Roman"/>
              </a:rPr>
              <a:t> 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икам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емы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ия,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ия,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рта,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щи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ы,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дентам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 сп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циал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20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6630" cy="37826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3655" marR="508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ипал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2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ях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х.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29259">
              <a:lnSpc>
                <a:spcPct val="119800"/>
              </a:lnSpc>
              <a:spcBef>
                <a:spcPts val="5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ция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ра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иб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ные 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ые 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орг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 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ием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метов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скается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чаях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дке,  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ые  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смотр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2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  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ом  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екта  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о,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ствии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ыми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рма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ментами,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же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тре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еглам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(локал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 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ы)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сти 5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7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429259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Вн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трен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ный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кт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ен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оти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фе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ому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indent="429259">
              <a:lnSpc>
                <a:spcPct val="100000"/>
              </a:lnSpc>
              <a:spcBef>
                <a:spcPts val="210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рга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ция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рса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ра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ме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иб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12700" marR="8255">
              <a:lnSpc>
                <a:spcPct val="1193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дан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щего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разов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иза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х,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ализ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рам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558186"/>
            <a:ext cx="1457960" cy="459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tabLst>
                <a:tab pos="887730" algn="l"/>
              </a:tabLst>
            </a:pP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его	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2492" y="4558186"/>
            <a:ext cx="1210310" cy="459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0815" marR="5080" indent="-15875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ния,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мма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92422" y="4558186"/>
            <a:ext cx="3233420" cy="459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2270" marR="5080" indent="-370205">
              <a:lnSpc>
                <a:spcPct val="120000"/>
              </a:lnSpc>
              <a:tabLst>
                <a:tab pos="1547495" algn="l"/>
                <a:tab pos="1827530" algn="l"/>
                <a:tab pos="2934335" algn="l"/>
              </a:tabLst>
            </a:pP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нте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	с	д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	</a:t>
            </a:r>
            <a:r>
              <a:rPr dirty="0" sz="1400" spc="35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и,	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5068727"/>
            <a:ext cx="6058535" cy="4039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19900"/>
              </a:lnSpc>
            </a:pP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овате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ммы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фес</a:t>
            </a:r>
            <a:r>
              <a:rPr dirty="0" sz="1400" spc="-10">
                <a:latin typeface="Times New Roman"/>
                <a:cs typeface="Times New Roman"/>
              </a:rPr>
              <a:t>си</a:t>
            </a:r>
            <a:r>
              <a:rPr dirty="0" sz="1400">
                <a:latin typeface="Times New Roman"/>
                <a:cs typeface="Times New Roman"/>
              </a:rPr>
              <a:t>онал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ого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об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сти 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сств, 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инте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ир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ые 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азова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ыми 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рамм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ми</a:t>
            </a:r>
            <a:r>
              <a:rPr dirty="0" sz="1400">
                <a:latin typeface="Times New Roman"/>
                <a:cs typeface="Times New Roman"/>
              </a:rPr>
              <a:t> 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бще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дне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его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ия, 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4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ется 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ос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нос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ятию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дом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сства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рта,  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  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так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  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ии  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оти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ока</a:t>
            </a:r>
            <a:r>
              <a:rPr dirty="0" sz="1400" spc="-15">
                <a:latin typeface="Times New Roman"/>
                <a:cs typeface="Times New Roman"/>
              </a:rPr>
              <a:t>за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 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ию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ви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2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рта.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429259">
              <a:lnSpc>
                <a:spcPts val="2020"/>
              </a:lnSpc>
              <a:spcBef>
                <a:spcPts val="105"/>
              </a:spcBef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вопр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шается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ь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му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441959" marR="1866900">
              <a:lnSpc>
                <a:spcPts val="2020"/>
              </a:lnSpc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аш адрес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: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4</a:t>
            </a:r>
            <a:r>
              <a:rPr dirty="0" sz="1400" spc="-10">
                <a:latin typeface="Times New Roman"/>
                <a:cs typeface="Times New Roman"/>
              </a:rPr>
              <a:t>20</a:t>
            </a:r>
            <a:r>
              <a:rPr dirty="0" sz="1400" spc="10">
                <a:latin typeface="Times New Roman"/>
                <a:cs typeface="Times New Roman"/>
              </a:rPr>
              <a:t>0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5</a:t>
            </a:r>
            <a:r>
              <a:rPr dirty="0" sz="1400" spc="-2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г.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Казань,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К.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кса, д. </a:t>
            </a:r>
            <a:r>
              <a:rPr dirty="0" sz="1400" spc="-1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 э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с: </a:t>
            </a:r>
            <a:r>
              <a:rPr dirty="0" sz="1400">
                <a:latin typeface="Times New Roman"/>
                <a:cs typeface="Times New Roman"/>
                <a:hlinkClick r:id="rId2"/>
              </a:rPr>
              <a:t>rt.d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et</a:t>
            </a:r>
            <a:r>
              <a:rPr dirty="0" sz="1400">
                <a:latin typeface="Times New Roman"/>
                <a:cs typeface="Times New Roman"/>
                <a:hlinkClick r:id="rId2"/>
              </a:rPr>
              <a:t>i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@</a:t>
            </a:r>
            <a:r>
              <a:rPr dirty="0" sz="1400">
                <a:latin typeface="Times New Roman"/>
                <a:cs typeface="Times New Roman"/>
                <a:hlinkClick r:id="rId2"/>
              </a:rPr>
              <a:t>t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a</a:t>
            </a:r>
            <a:r>
              <a:rPr dirty="0" sz="1400">
                <a:latin typeface="Times New Roman"/>
                <a:cs typeface="Times New Roman"/>
                <a:hlinkClick r:id="rId2"/>
              </a:rPr>
              <a:t>tar.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r</a:t>
            </a:r>
            <a:r>
              <a:rPr dirty="0" sz="1400">
                <a:latin typeface="Times New Roman"/>
                <a:cs typeface="Times New Roman"/>
                <a:hlinkClick r:id="rId2"/>
              </a:rPr>
              <a:t>u</a:t>
            </a:r>
            <a:endParaRPr sz="1400">
              <a:latin typeface="Times New Roman"/>
              <a:cs typeface="Times New Roman"/>
            </a:endParaRPr>
          </a:p>
          <a:p>
            <a:pPr marL="441959">
              <a:lnSpc>
                <a:spcPct val="100000"/>
              </a:lnSpc>
              <a:spcBef>
                <a:spcPts val="200"/>
              </a:spcBef>
            </a:pPr>
            <a:r>
              <a:rPr dirty="0" sz="1400">
                <a:latin typeface="Times New Roman"/>
                <a:cs typeface="Times New Roman"/>
              </a:rPr>
              <a:t>инт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нет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: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  <a:hlinkClick r:id="rId3"/>
              </a:rPr>
              <a:t>h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ps</a:t>
            </a:r>
            <a:r>
              <a:rPr dirty="0" sz="1400">
                <a:latin typeface="Times New Roman"/>
                <a:cs typeface="Times New Roman"/>
                <a:hlinkClick r:id="rId3"/>
              </a:rPr>
              <a:t>: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/</a:t>
            </a:r>
            <a:r>
              <a:rPr dirty="0" sz="1400">
                <a:latin typeface="Times New Roman"/>
                <a:cs typeface="Times New Roman"/>
                <a:hlinkClick r:id="rId3"/>
              </a:rPr>
              <a:t>/r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>
                <a:latin typeface="Times New Roman"/>
                <a:cs typeface="Times New Roman"/>
                <a:hlinkClick r:id="rId3"/>
              </a:rPr>
              <a:t>d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e</a:t>
            </a:r>
            <a:r>
              <a:rPr dirty="0" sz="140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 spc="-20">
                <a:latin typeface="Times New Roman"/>
                <a:cs typeface="Times New Roman"/>
                <a:hlinkClick r:id="rId3"/>
              </a:rPr>
              <a:t>y</a:t>
            </a:r>
            <a:r>
              <a:rPr dirty="0" sz="1400">
                <a:latin typeface="Times New Roman"/>
                <a:cs typeface="Times New Roman"/>
                <a:hlinkClick r:id="rId3"/>
              </a:rPr>
              <a:t>.ta</a:t>
            </a:r>
            <a:r>
              <a:rPr dirty="0" sz="1400" spc="5">
                <a:latin typeface="Times New Roman"/>
                <a:cs typeface="Times New Roman"/>
                <a:hlinkClick r:id="rId3"/>
              </a:rPr>
              <a:t>t</a:t>
            </a:r>
            <a:r>
              <a:rPr dirty="0" sz="1400">
                <a:latin typeface="Times New Roman"/>
                <a:cs typeface="Times New Roman"/>
                <a:hlinkClick r:id="rId3"/>
              </a:rPr>
              <a:t>a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r</a:t>
            </a:r>
            <a:r>
              <a:rPr dirty="0" sz="1400">
                <a:latin typeface="Times New Roman"/>
                <a:cs typeface="Times New Roman"/>
                <a:hlinkClick r:id="rId3"/>
              </a:rPr>
              <a:t>st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a</a:t>
            </a:r>
            <a:r>
              <a:rPr dirty="0" sz="1400">
                <a:latin typeface="Times New Roman"/>
                <a:cs typeface="Times New Roman"/>
                <a:hlinkClick r:id="rId3"/>
              </a:rPr>
              <a:t>n.r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u</a:t>
            </a:r>
            <a:r>
              <a:rPr dirty="0" sz="1400">
                <a:latin typeface="Times New Roman"/>
                <a:cs typeface="Times New Roman"/>
                <a:hlinkClick r:id="rId3"/>
              </a:rPr>
              <a:t>/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29259">
              <a:lnSpc>
                <a:spcPct val="119700"/>
              </a:lnSpc>
              <a:spcBef>
                <a:spcPts val="5"/>
              </a:spcBef>
            </a:pPr>
            <a:r>
              <a:rPr dirty="0" sz="1400">
                <a:latin typeface="Times New Roman"/>
                <a:cs typeface="Times New Roman"/>
              </a:rPr>
              <a:t>Гр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иема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дан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ным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4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вам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ан: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кам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14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8.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(</a:t>
            </a:r>
            <a:r>
              <a:rPr dirty="0" sz="1400">
                <a:latin typeface="Times New Roman"/>
                <a:cs typeface="Times New Roman"/>
              </a:rPr>
              <a:t>по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зап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ел.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84</a:t>
            </a:r>
            <a:r>
              <a:rPr dirty="0" sz="1400">
                <a:latin typeface="Times New Roman"/>
                <a:cs typeface="Times New Roman"/>
              </a:rPr>
              <a:t>3)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3</a:t>
            </a:r>
            <a:r>
              <a:rPr dirty="0" sz="1400" spc="10">
                <a:latin typeface="Times New Roman"/>
                <a:cs typeface="Times New Roman"/>
              </a:rPr>
              <a:t>6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 spc="5">
                <a:latin typeface="Times New Roman"/>
                <a:cs typeface="Times New Roman"/>
              </a:rPr>
              <a:t>6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algn="just" marL="12700" marR="12065" indent="429259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Гр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ема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отр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ика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: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ду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9.00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>
                <a:latin typeface="Times New Roman"/>
                <a:cs typeface="Times New Roman"/>
              </a:rPr>
              <a:t>00.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5425" y="629919"/>
            <a:ext cx="1552575" cy="1733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128898" y="1112042"/>
            <a:ext cx="292735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r>
              <a:rPr dirty="0" sz="1400" spc="-10" b="1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r>
              <a:rPr dirty="0" sz="1400" b="1">
                <a:solidFill>
                  <a:srgbClr val="6CC5D1"/>
                </a:solidFill>
                <a:latin typeface="Times New Roman"/>
                <a:cs typeface="Times New Roman"/>
              </a:rPr>
              <a:t>*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7821" y="9915855"/>
            <a:ext cx="16891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21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17650" y="1495084"/>
            <a:ext cx="4346575" cy="8166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Один раз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сил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 сво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ико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1920" indent="-109220">
              <a:lnSpc>
                <a:spcPct val="100000"/>
              </a:lnSpc>
              <a:spcBef>
                <a:spcPts val="730"/>
              </a:spcBef>
              <a:buClr>
                <a:srgbClr val="545454"/>
              </a:buClr>
              <a:buFont typeface="Arial"/>
              <a:buChar char="-"/>
              <a:tabLst>
                <a:tab pos="122555" algn="l"/>
              </a:tabLst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у, </a:t>
            </a:r>
            <a:r>
              <a:rPr dirty="0" sz="1400" i="1">
                <a:latin typeface="Arial"/>
                <a:cs typeface="Arial"/>
              </a:rPr>
              <a:t>ко</a:t>
            </a:r>
            <a:r>
              <a:rPr dirty="0" sz="1400" spc="-15" i="1">
                <a:latin typeface="Arial"/>
                <a:cs typeface="Arial"/>
              </a:rPr>
              <a:t>г</a:t>
            </a:r>
            <a:r>
              <a:rPr dirty="0" sz="1400" i="1">
                <a:latin typeface="Arial"/>
                <a:cs typeface="Arial"/>
                <a:hlinkClick r:id="rId3"/>
              </a:rPr>
              <a:t>да </a:t>
            </a:r>
            <a:r>
              <a:rPr dirty="0" sz="1400" spc="-15" i="1">
                <a:latin typeface="Arial"/>
                <a:cs typeface="Arial"/>
                <a:hlinkClick r:id="rId3"/>
              </a:rPr>
              <a:t>л</a:t>
            </a:r>
            <a:r>
              <a:rPr dirty="0" sz="1400" i="1">
                <a:latin typeface="Arial"/>
                <a:cs typeface="Arial"/>
                <a:hlinkClick r:id="rId3"/>
              </a:rPr>
              <a:t>юди</a:t>
            </a:r>
            <a:r>
              <a:rPr dirty="0" sz="1400" spc="-5" i="1">
                <a:latin typeface="Arial"/>
                <a:cs typeface="Arial"/>
                <a:hlinkClick r:id="rId3"/>
              </a:rPr>
              <a:t> </a:t>
            </a:r>
            <a:r>
              <a:rPr dirty="0" sz="1400" spc="-10" i="1">
                <a:latin typeface="Arial"/>
                <a:cs typeface="Arial"/>
              </a:rPr>
              <a:t>с</a:t>
            </a:r>
            <a:r>
              <a:rPr dirty="0" sz="1400" i="1">
                <a:latin typeface="Arial"/>
                <a:cs typeface="Arial"/>
              </a:rPr>
              <a:t>сор</a:t>
            </a:r>
            <a:r>
              <a:rPr dirty="0" sz="1400" spc="-10" i="1">
                <a:latin typeface="Arial"/>
                <a:cs typeface="Arial"/>
              </a:rPr>
              <a:t>я</a:t>
            </a:r>
            <a:r>
              <a:rPr dirty="0" sz="1400" spc="-10" i="1">
                <a:latin typeface="Arial"/>
                <a:cs typeface="Arial"/>
              </a:rPr>
              <a:t>т</a:t>
            </a:r>
            <a:r>
              <a:rPr dirty="0" sz="1400" i="1">
                <a:latin typeface="Arial"/>
                <a:cs typeface="Arial"/>
              </a:rPr>
              <a:t>с</a:t>
            </a:r>
            <a:r>
              <a:rPr dirty="0" sz="1400" spc="-5" i="1"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кри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marL="121920" indent="-109220">
              <a:lnSpc>
                <a:spcPct val="100000"/>
              </a:lnSpc>
              <a:spcBef>
                <a:spcPts val="730"/>
              </a:spcBef>
              <a:buClr>
                <a:srgbClr val="545454"/>
              </a:buClr>
              <a:buFont typeface="Arial"/>
              <a:buChar char="-"/>
              <a:tabLst>
                <a:tab pos="122555" algn="l"/>
              </a:tabLst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Пот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у, </a:t>
            </a:r>
            <a:r>
              <a:rPr dirty="0" sz="1400" spc="18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dirty="0" sz="1400" spc="17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ют </a:t>
            </a:r>
            <a:r>
              <a:rPr dirty="0" sz="1400" spc="18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кой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вие,  </a:t>
            </a:r>
            <a:r>
              <a:rPr dirty="0" sz="1400" spc="-18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dirty="0" sz="1400" spc="19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ска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9914" y="2107732"/>
            <a:ext cx="470534" cy="203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один.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8120" y="2414056"/>
            <a:ext cx="6058535" cy="54184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350" indent="448945">
              <a:lnSpc>
                <a:spcPct val="143900"/>
              </a:lnSpc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ачем</a:t>
            </a:r>
            <a:r>
              <a:rPr dirty="0" sz="1400" spc="12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если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друг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й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человек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обой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дом?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осил </a:t>
            </a:r>
            <a:r>
              <a:rPr dirty="0" sz="1400" spc="-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ел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. </a:t>
            </a:r>
            <a:r>
              <a:rPr dirty="0" sz="1400" spc="-8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–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ель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з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я </a:t>
            </a:r>
            <a:r>
              <a:rPr dirty="0" sz="1400" spc="-10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 </a:t>
            </a:r>
            <a:r>
              <a:rPr dirty="0" sz="1400" spc="-1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говори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ихо? </a:t>
            </a:r>
            <a:r>
              <a:rPr dirty="0" sz="1400" spc="-1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За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крича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ес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сер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  <a:p>
            <a:pPr algn="just" marL="12700" marR="8890" indent="448945">
              <a:lnSpc>
                <a:spcPts val="2410"/>
              </a:lnSpc>
              <a:spcBef>
                <a:spcPts val="200"/>
              </a:spcBef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ики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лаг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ли</a:t>
            </a:r>
            <a:r>
              <a:rPr dirty="0" sz="1400" spc="7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свои</a:t>
            </a:r>
            <a:r>
              <a:rPr dirty="0" sz="1400" spc="7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ве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8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но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ни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один</a:t>
            </a:r>
            <a:r>
              <a:rPr dirty="0" sz="1400" spc="7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из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dirty="0" sz="1400" spc="8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не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У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ел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461645">
              <a:lnSpc>
                <a:spcPct val="100000"/>
              </a:lnSpc>
              <a:spcBef>
                <a:spcPts val="530"/>
              </a:spcBef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це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цов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он 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б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ъясн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algn="just" marL="12700" marR="5715" indent="448945">
              <a:lnSpc>
                <a:spcPct val="143600"/>
              </a:lnSpc>
              <a:spcBef>
                <a:spcPts val="10"/>
              </a:spcBef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 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ди 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овольны </a:t>
            </a:r>
            <a:r>
              <a:rPr dirty="0" sz="1400" spc="114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 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угом 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сор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я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с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  <a:hlinkClick r:id="rId4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их 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се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дца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даляю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.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ля</a:t>
            </a:r>
            <a:r>
              <a:rPr dirty="0" sz="1400" spc="4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ого</a:t>
            </a:r>
            <a:r>
              <a:rPr dirty="0" sz="1400" spc="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обы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spc="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э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лыша</a:t>
            </a:r>
            <a:r>
              <a:rPr dirty="0" sz="1400" spc="-25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друг</a:t>
            </a:r>
            <a:r>
              <a:rPr dirty="0" sz="1400" spc="12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уг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им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ихо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ь.</a:t>
            </a:r>
            <a:r>
              <a:rPr dirty="0" sz="1400" spc="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Чем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си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12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сердя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ем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даль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ш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даля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 гро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algn="just" marL="12700" marR="5080" indent="448945">
              <a:lnSpc>
                <a:spcPct val="143700"/>
              </a:lnSpc>
              <a:spcBef>
                <a:spcPts val="10"/>
              </a:spcBef>
              <a:buClr>
                <a:srgbClr val="545454"/>
              </a:buClr>
              <a:buFont typeface="Arial"/>
              <a:buChar char="-"/>
              <a:tabLst>
                <a:tab pos="572135" algn="l"/>
              </a:tabLst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 </a:t>
            </a:r>
            <a:r>
              <a:rPr dirty="0" sz="1400" spc="-1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dirty="0" sz="1400" spc="-1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сх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dirty="0" sz="1400" spc="-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когда </a:t>
            </a:r>
            <a:r>
              <a:rPr dirty="0" sz="1400" spc="-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юди </a:t>
            </a:r>
            <a:r>
              <a:rPr dirty="0" sz="1400" spc="-13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любляю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? </a:t>
            </a:r>
            <a:r>
              <a:rPr dirty="0" sz="1400" spc="-1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 </a:t>
            </a:r>
            <a:r>
              <a:rPr dirty="0" sz="1400" spc="-14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не </a:t>
            </a:r>
            <a:r>
              <a:rPr dirty="0" sz="1400" spc="-14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крича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ив, </a:t>
            </a:r>
            <a:r>
              <a:rPr dirty="0" sz="1400" spc="-8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говор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т </a:t>
            </a:r>
            <a:r>
              <a:rPr dirty="0" sz="1400" spc="-9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ихо.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Пот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 </a:t>
            </a:r>
            <a:r>
              <a:rPr dirty="0" sz="1400" spc="-9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 </a:t>
            </a:r>
            <a:r>
              <a:rPr dirty="0" sz="1400" spc="-8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их </a:t>
            </a:r>
            <a:r>
              <a:rPr dirty="0" sz="1400" spc="-9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се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дца </a:t>
            </a:r>
            <a:r>
              <a:rPr dirty="0" sz="1400" spc="-1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ходя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 </a:t>
            </a:r>
            <a:r>
              <a:rPr dirty="0" sz="1400" spc="-9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че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близ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о,  </a:t>
            </a:r>
            <a:r>
              <a:rPr dirty="0" sz="1400" spc="4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  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  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ду  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ми  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со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сем  </a:t>
            </a:r>
            <a:r>
              <a:rPr dirty="0" sz="1400" spc="3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мал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нькое.  </a:t>
            </a:r>
            <a:r>
              <a:rPr dirty="0" sz="1400" spc="4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  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влюбл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10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щ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1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си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10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х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одит?</a:t>
            </a:r>
            <a:r>
              <a:rPr dirty="0" sz="1400" spc="114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–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ал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чи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ь.</a:t>
            </a:r>
            <a:r>
              <a:rPr dirty="0" sz="1400" spc="1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–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говор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dirty="0" sz="1400" spc="7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олько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реше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ы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аю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ов</a:t>
            </a:r>
            <a:r>
              <a:rPr dirty="0" sz="1400" spc="-2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еще</a:t>
            </a:r>
            <a:r>
              <a:rPr dirty="0" sz="1400" spc="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бли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ж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5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своей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ю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бви.</a:t>
            </a:r>
            <a:endParaRPr sz="1400">
              <a:latin typeface="Arial"/>
              <a:cs typeface="Arial"/>
            </a:endParaRPr>
          </a:p>
          <a:p>
            <a:pPr algn="just" marL="12700" marR="8890" indent="448945">
              <a:lnSpc>
                <a:spcPct val="143600"/>
              </a:lnSpc>
              <a:buClr>
                <a:srgbClr val="545454"/>
              </a:buClr>
              <a:buFont typeface="Arial"/>
              <a:buChar char="-"/>
              <a:tabLst>
                <a:tab pos="591820" algn="l"/>
              </a:tabLst>
            </a:pP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spc="1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ко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це</a:t>
            </a:r>
            <a:r>
              <a:rPr dirty="0" sz="1400" spc="16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даже</a:t>
            </a:r>
            <a:r>
              <a:rPr dirty="0" sz="1400" spc="1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реше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ыва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ие</a:t>
            </a:r>
            <a:r>
              <a:rPr dirty="0" sz="1400" spc="1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а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ови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ся</a:t>
            </a:r>
            <a:r>
              <a:rPr dirty="0" sz="1400" spc="1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им</a:t>
            </a:r>
            <a:r>
              <a:rPr dirty="0" sz="1400" spc="1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не</a:t>
            </a:r>
            <a:r>
              <a:rPr dirty="0" sz="1400" spc="15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нуж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о.</a:t>
            </a:r>
            <a:r>
              <a:rPr dirty="0" sz="1400" spc="16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олько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смо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я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т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друг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на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д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р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у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га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в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е</a:t>
            </a:r>
            <a:r>
              <a:rPr dirty="0" sz="1400" spc="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п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о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н</a:t>
            </a:r>
            <a:r>
              <a:rPr dirty="0" sz="1400" spc="-5" i="1">
                <a:solidFill>
                  <a:srgbClr val="545454"/>
                </a:solidFill>
                <a:latin typeface="Arial"/>
                <a:cs typeface="Arial"/>
              </a:rPr>
              <a:t>и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мают</a:t>
            </a:r>
            <a:r>
              <a:rPr dirty="0" sz="1400" spc="-15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без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45454"/>
                </a:solidFill>
                <a:latin typeface="Arial"/>
                <a:cs typeface="Arial"/>
              </a:rPr>
              <a:t>с</a:t>
            </a:r>
            <a:r>
              <a:rPr dirty="0" sz="1400" i="1">
                <a:solidFill>
                  <a:srgbClr val="545454"/>
                </a:solidFill>
                <a:latin typeface="Arial"/>
                <a:cs typeface="Arial"/>
              </a:rPr>
              <a:t>лов.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105142" y="9915855"/>
            <a:ext cx="12192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z="110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06627" y="729749"/>
            <a:ext cx="6502400" cy="59594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365F91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365F91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365F91"/>
                </a:solidFill>
                <a:latin typeface="Cambria"/>
                <a:cs typeface="Cambria"/>
              </a:rPr>
              <a:t>лавл</a:t>
            </a:r>
            <a:r>
              <a:rPr dirty="0" sz="1400" spc="-5" b="1">
                <a:solidFill>
                  <a:srgbClr val="365F91"/>
                </a:solidFill>
                <a:latin typeface="Cambria"/>
                <a:cs typeface="Cambria"/>
              </a:rPr>
              <a:t>е</a:t>
            </a:r>
            <a:r>
              <a:rPr dirty="0" sz="1400" spc="-10" b="1">
                <a:solidFill>
                  <a:srgbClr val="365F91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365F91"/>
                </a:solidFill>
                <a:latin typeface="Cambria"/>
                <a:cs typeface="Cambria"/>
              </a:rPr>
              <a:t>ие</a:t>
            </a:r>
            <a:endParaRPr sz="1400">
              <a:latin typeface="Cambria"/>
              <a:cs typeface="Cambria"/>
            </a:endParaRPr>
          </a:p>
          <a:p>
            <a:pPr marL="153035">
              <a:lnSpc>
                <a:spcPct val="100000"/>
              </a:lnSpc>
              <a:spcBef>
                <a:spcPts val="305"/>
              </a:spcBef>
            </a:pP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Об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изме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ен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ях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п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ри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назнач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нии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и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выплате</a:t>
            </a:r>
            <a:r>
              <a:rPr dirty="0" sz="1600" spc="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ежем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я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чного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2" action="ppaction://hlinksldjump"/>
              </a:rPr>
              <a:t>п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особия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в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195"/>
              </a:spcBef>
              <a:tabLst>
                <a:tab pos="6385560" algn="l"/>
              </a:tabLst>
            </a:pP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связи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жде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и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е</a:t>
            </a:r>
            <a:r>
              <a:rPr dirty="0" sz="1600" spc="-15">
                <a:latin typeface="Times New Roman"/>
                <a:cs typeface="Times New Roman"/>
                <a:hlinkClick r:id="rId2" action="ppaction://hlinksldjump"/>
              </a:rPr>
              <a:t>м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ос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пи</a:t>
            </a:r>
            <a:r>
              <a:rPr dirty="0" sz="1600" spc="-15">
                <a:latin typeface="Times New Roman"/>
                <a:cs typeface="Times New Roman"/>
                <a:hlinkClick r:id="rId2" action="ppaction://hlinksldjump"/>
              </a:rPr>
              <a:t>т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ни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е</a:t>
            </a:r>
            <a:r>
              <a:rPr dirty="0" sz="1600" spc="-15">
                <a:latin typeface="Times New Roman"/>
                <a:cs typeface="Times New Roman"/>
                <a:hlinkClick r:id="rId2" action="ppaction://hlinksldjump"/>
              </a:rPr>
              <a:t>м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ребенка</a:t>
            </a:r>
            <a:r>
              <a:rPr dirty="0" sz="1600" spc="-5"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2" action="ppaction://hlinksldjump"/>
              </a:rPr>
              <a:t>	</a:t>
            </a:r>
            <a:r>
              <a:rPr dirty="0" sz="1600" spc="-10">
                <a:latin typeface="Times New Roman"/>
                <a:cs typeface="Times New Roman"/>
                <a:hlinkClick r:id="rId2" action="ppaction://hlinksldjump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695"/>
              </a:spcBef>
              <a:tabLst>
                <a:tab pos="6385560" algn="l"/>
              </a:tabLst>
            </a:pPr>
            <a:r>
              <a:rPr dirty="0" sz="1600" spc="-15">
                <a:latin typeface="Times New Roman"/>
                <a:cs typeface="Times New Roman"/>
                <a:hlinkClick r:id="rId3" action="ppaction://hlinksldjump"/>
              </a:rPr>
              <a:t>О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вып</a:t>
            </a:r>
            <a:r>
              <a:rPr dirty="0" sz="1600" spc="-20">
                <a:latin typeface="Times New Roman"/>
                <a:cs typeface="Times New Roman"/>
                <a:hlinkClick r:id="rId3" action="ppaction://hlinksldjump"/>
              </a:rPr>
              <a:t>л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тах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по</a:t>
            </a:r>
            <a:r>
              <a:rPr dirty="0" sz="1600" spc="1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3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ходу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за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ребенк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о</a:t>
            </a:r>
            <a:r>
              <a:rPr dirty="0" sz="1600">
                <a:latin typeface="Times New Roman"/>
                <a:cs typeface="Times New Roman"/>
                <a:hlinkClick r:id="rId3" action="ppaction://hlinksldjump"/>
              </a:rPr>
              <a:t>м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-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инвалид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о</a:t>
            </a:r>
            <a:r>
              <a:rPr dirty="0" sz="1600" spc="-15">
                <a:latin typeface="Times New Roman"/>
                <a:cs typeface="Times New Roman"/>
                <a:hlinkClick r:id="rId3" action="ppaction://hlinksldjump"/>
              </a:rPr>
              <a:t>м</a:t>
            </a:r>
            <a:r>
              <a:rPr dirty="0" sz="1600" spc="-5"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3" action="ppaction://hlinksldjump"/>
              </a:rPr>
              <a:t>	</a:t>
            </a:r>
            <a:r>
              <a:rPr dirty="0" sz="1600" spc="-10">
                <a:latin typeface="Times New Roman"/>
                <a:cs typeface="Times New Roman"/>
                <a:hlinkClick r:id="rId3" action="ppaction://hlinksldjump"/>
              </a:rPr>
              <a:t>5</a:t>
            </a:r>
            <a:endParaRPr sz="1600">
              <a:latin typeface="Times New Roman"/>
              <a:cs typeface="Times New Roman"/>
            </a:endParaRPr>
          </a:p>
          <a:p>
            <a:pPr marL="153035" marR="6985">
              <a:lnSpc>
                <a:spcPct val="109400"/>
              </a:lnSpc>
              <a:spcBef>
                <a:spcPts val="525"/>
              </a:spcBef>
              <a:tabLst>
                <a:tab pos="6385560" algn="l"/>
              </a:tabLst>
            </a:pP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Как</a:t>
            </a:r>
            <a:r>
              <a:rPr dirty="0" sz="1600" spc="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оформи</a:t>
            </a:r>
            <a:r>
              <a:rPr dirty="0" sz="1600" spc="-15">
                <a:latin typeface="Times New Roman"/>
                <a:cs typeface="Times New Roman"/>
                <a:hlinkClick r:id="rId4" action="ppaction://hlinksldjump"/>
              </a:rPr>
              <a:t>т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ь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ль</a:t>
            </a:r>
            <a:r>
              <a:rPr dirty="0" sz="1600" spc="0">
                <a:latin typeface="Times New Roman"/>
                <a:cs typeface="Times New Roman"/>
                <a:hlinkClick r:id="rId4" action="ppaction://hlinksldjump"/>
              </a:rPr>
              <a:t>г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отную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п</a:t>
            </a:r>
            <a:r>
              <a:rPr dirty="0" sz="1600" spc="-20">
                <a:latin typeface="Times New Roman"/>
                <a:cs typeface="Times New Roman"/>
                <a:hlinkClick r:id="rId4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тев</a:t>
            </a:r>
            <a:r>
              <a:rPr dirty="0" sz="1600" spc="0">
                <a:latin typeface="Times New Roman"/>
                <a:cs typeface="Times New Roman"/>
                <a:hlinkClick r:id="rId4" action="ppaction://hlinksldjump"/>
              </a:rPr>
              <a:t>к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у</a:t>
            </a:r>
            <a:r>
              <a:rPr dirty="0" sz="160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на</a:t>
            </a:r>
            <a:r>
              <a:rPr dirty="0" sz="1600" spc="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са</a:t>
            </a:r>
            <a:r>
              <a:rPr dirty="0" sz="1600" spc="-20">
                <a:latin typeface="Times New Roman"/>
                <a:cs typeface="Times New Roman"/>
                <a:hlinkClick r:id="rId4" action="ppaction://hlinksldjump"/>
              </a:rPr>
              <a:t>н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то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р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н</a:t>
            </a:r>
            <a:r>
              <a:rPr dirty="0" sz="1600" spc="5">
                <a:latin typeface="Times New Roman"/>
                <a:cs typeface="Times New Roman"/>
                <a:hlinkClick r:id="rId4" action="ppaction://hlinksldjump"/>
              </a:rPr>
              <a:t>о</a:t>
            </a:r>
            <a:r>
              <a:rPr dirty="0" sz="1600" spc="-15">
                <a:latin typeface="Times New Roman"/>
                <a:cs typeface="Times New Roman"/>
                <a:hlinkClick r:id="rId4" action="ppaction://hlinksldjump"/>
              </a:rPr>
              <a:t>-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кур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ртное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лече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ие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д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я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ребенка</a:t>
            </a:r>
            <a:r>
              <a:rPr dirty="0" sz="1600" spc="-15">
                <a:latin typeface="Times New Roman"/>
                <a:cs typeface="Times New Roman"/>
                <a:hlinkClick r:id="rId4" action="ppaction://hlinksldjump"/>
              </a:rPr>
              <a:t>-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инв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л</a:t>
            </a:r>
            <a:r>
              <a:rPr dirty="0" sz="1600" spc="-20">
                <a:latin typeface="Times New Roman"/>
                <a:cs typeface="Times New Roman"/>
                <a:hlinkClick r:id="rId4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да</a:t>
            </a:r>
            <a:r>
              <a:rPr dirty="0" sz="1600" spc="-5"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4" action="ppaction://hlinksldjump"/>
              </a:rPr>
              <a:t>	</a:t>
            </a:r>
            <a:r>
              <a:rPr dirty="0" sz="1600" spc="-10">
                <a:latin typeface="Times New Roman"/>
                <a:cs typeface="Times New Roman"/>
                <a:hlinkClick r:id="rId4" action="ppaction://hlinksldjump"/>
              </a:rPr>
              <a:t>6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09400"/>
              </a:lnSpc>
              <a:spcBef>
                <a:spcPts val="525"/>
              </a:spcBef>
              <a:tabLst>
                <a:tab pos="6385560" algn="l"/>
              </a:tabLst>
            </a:pP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к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олько</a:t>
            </a:r>
            <a:r>
              <a:rPr dirty="0" sz="1600" spc="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в</a:t>
            </a:r>
            <a:r>
              <a:rPr dirty="0" sz="1600" spc="-20">
                <a:latin typeface="Times New Roman"/>
                <a:cs typeface="Times New Roman"/>
                <a:hlinkClick r:id="rId5" action="ppaction://hlinksldjump"/>
              </a:rPr>
              <a:t>ы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ходных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дней</a:t>
            </a:r>
            <a:r>
              <a:rPr dirty="0" sz="1600" spc="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а</a:t>
            </a:r>
            <a:r>
              <a:rPr dirty="0" sz="1600" spc="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5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ь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г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т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н</a:t>
            </a:r>
            <a:r>
              <a:rPr dirty="0" sz="1600" spc="-25">
                <a:latin typeface="Times New Roman"/>
                <a:cs typeface="Times New Roman"/>
                <a:hlinkClick r:id="rId5" action="ppaction://hlinksldjump"/>
              </a:rPr>
              <a:t>ы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х</a:t>
            </a:r>
            <a:r>
              <a:rPr dirty="0" sz="1600" spc="1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5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с</a:t>
            </a: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ов</a:t>
            </a:r>
            <a:r>
              <a:rPr dirty="0" sz="1600">
                <a:latin typeface="Times New Roman"/>
                <a:cs typeface="Times New Roman"/>
                <a:hlinkClick r:id="rId5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ях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м</a:t>
            </a:r>
            <a:r>
              <a:rPr dirty="0" sz="1600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жет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взять</a:t>
            </a:r>
            <a:r>
              <a:rPr dirty="0" sz="1600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дит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ль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ребенком</a:t>
            </a: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-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инв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лид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о</a:t>
            </a:r>
            <a:r>
              <a:rPr dirty="0" sz="1600" spc="-15">
                <a:latin typeface="Times New Roman"/>
                <a:cs typeface="Times New Roman"/>
                <a:hlinkClick r:id="rId5" action="ppaction://hlinksldjump"/>
              </a:rPr>
              <a:t>м</a:t>
            </a:r>
            <a:r>
              <a:rPr dirty="0" sz="1600" spc="-5"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5" action="ppaction://hlinksldjump"/>
              </a:rPr>
              <a:t>	</a:t>
            </a:r>
            <a:r>
              <a:rPr dirty="0" sz="1600" spc="-10">
                <a:latin typeface="Times New Roman"/>
                <a:cs typeface="Times New Roman"/>
                <a:hlinkClick r:id="rId5" action="ppaction://hlinksldjump"/>
              </a:rPr>
              <a:t>8</a:t>
            </a:r>
            <a:endParaRPr sz="1600">
              <a:latin typeface="Times New Roman"/>
              <a:cs typeface="Times New Roman"/>
            </a:endParaRPr>
          </a:p>
          <a:p>
            <a:pPr marL="153035">
              <a:lnSpc>
                <a:spcPct val="100000"/>
              </a:lnSpc>
              <a:spcBef>
                <a:spcPts val="695"/>
              </a:spcBef>
              <a:tabLst>
                <a:tab pos="6284595" algn="l"/>
              </a:tabLst>
            </a:pPr>
            <a:r>
              <a:rPr dirty="0" sz="1600" spc="-15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6" action="ppaction://hlinksldjump"/>
              </a:rPr>
              <a:t>п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раве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дит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лей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нах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дит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с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я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ре</a:t>
            </a:r>
            <a:r>
              <a:rPr dirty="0" sz="1600" spc="0">
                <a:latin typeface="Times New Roman"/>
                <a:cs typeface="Times New Roman"/>
                <a:hlinkClick r:id="rId6" action="ppaction://hlinksldjump"/>
              </a:rPr>
              <a:t>б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енк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м</a:t>
            </a:r>
            <a:r>
              <a:rPr dirty="0" sz="1600" spc="-15">
                <a:latin typeface="Times New Roman"/>
                <a:cs typeface="Times New Roman"/>
                <a:hlinkClick r:id="rId6" action="ppaction://hlinksldjump"/>
              </a:rPr>
              <a:t>-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нва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ид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о</a:t>
            </a:r>
            <a:r>
              <a:rPr dirty="0" sz="1600" spc="-15">
                <a:latin typeface="Times New Roman"/>
                <a:cs typeface="Times New Roman"/>
                <a:hlinkClick r:id="rId6" action="ppaction://hlinksldjump"/>
              </a:rPr>
              <a:t>м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ст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6" action="ppaction://hlinksldjump"/>
              </a:rPr>
              <a:t>ционаре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6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6" action="ppaction://hlinksldjump"/>
              </a:rPr>
              <a:t>10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36300"/>
              </a:lnSpc>
              <a:tabLst>
                <a:tab pos="6284595" algn="l"/>
              </a:tabLst>
            </a:pP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Ка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к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ие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зак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ны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в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с</a:t>
            </a:r>
            <a:r>
              <a:rPr dirty="0" sz="1600" spc="0">
                <a:latin typeface="Times New Roman"/>
                <a:cs typeface="Times New Roman"/>
                <a:hlinkClick r:id="rId7" action="ppaction://hlinksldjump"/>
              </a:rPr>
              <a:t>т</a:t>
            </a:r>
            <a:r>
              <a:rPr dirty="0" sz="1600" spc="-20">
                <a:latin typeface="Times New Roman"/>
                <a:cs typeface="Times New Roman"/>
                <a:hlinkClick r:id="rId7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п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ют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в</a:t>
            </a:r>
            <a:r>
              <a:rPr dirty="0" sz="1600" spc="5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силу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ян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ва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р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е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2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0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24</a:t>
            </a:r>
            <a:r>
              <a:rPr dirty="0" sz="1600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г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7" action="ppaction://hlinksldjump"/>
              </a:rPr>
              <a:t>да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7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7" action="ppaction://hlinksldjump"/>
              </a:rPr>
              <a:t>12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Вы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с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п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а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ш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ив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ли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–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мы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отвеча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м!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15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10000"/>
              </a:lnSpc>
              <a:spcBef>
                <a:spcPts val="515"/>
              </a:spcBef>
              <a:tabLst>
                <a:tab pos="6284595" algn="l"/>
              </a:tabLst>
            </a:pP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Д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чери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16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ет,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х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чет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ж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ть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нас,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0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одител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е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й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,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отд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льно,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има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т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ь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квартиру.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В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праве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и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мы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п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с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т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ить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ее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ж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ть</a:t>
            </a:r>
            <a:r>
              <a:rPr dirty="0" sz="1600" spc="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отде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л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ь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н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ю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ква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тир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,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за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к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то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dirty="0" sz="1600" spc="-20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ю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приде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тс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я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п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л</a:t>
            </a:r>
            <a:r>
              <a:rPr dirty="0" sz="1600" spc="-15">
                <a:latin typeface="Times New Roman"/>
                <a:cs typeface="Times New Roman"/>
                <a:hlinkClick r:id="rId8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ть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н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м,</a:t>
            </a:r>
            <a:r>
              <a:rPr dirty="0" sz="1600" spc="1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с</a:t>
            </a:r>
            <a:r>
              <a:rPr dirty="0" sz="1600" spc="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каких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лет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у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реб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нка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зникает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право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пр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живать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отдел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ь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но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от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8" action="ppaction://hlinksldjump"/>
              </a:rPr>
              <a:t>дителей?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8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8" action="ppaction://hlinksldjump"/>
              </a:rPr>
              <a:t>15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10000"/>
              </a:lnSpc>
              <a:spcBef>
                <a:spcPts val="515"/>
              </a:spcBef>
              <a:tabLst>
                <a:tab pos="6284595" algn="l"/>
              </a:tabLst>
            </a:pP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Ч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то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д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dirty="0" sz="1600" spc="-15">
                <a:latin typeface="Times New Roman"/>
                <a:cs typeface="Times New Roman"/>
                <a:hlinkClick r:id="rId9" action="ppaction://hlinksldjump"/>
              </a:rPr>
              <a:t>а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ть,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если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в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ш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к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ле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сл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ч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dirty="0" sz="1600" spc="-15">
                <a:latin typeface="Times New Roman"/>
                <a:cs typeface="Times New Roman"/>
                <a:hlinkClick r:id="rId9" action="ppaction://hlinksldjump"/>
              </a:rPr>
              <a:t>с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я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к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нф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к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т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25">
                <a:latin typeface="Times New Roman"/>
                <a:cs typeface="Times New Roman"/>
                <a:hlinkClick r:id="rId9" action="ppaction://hlinksldjump"/>
              </a:rPr>
              <a:t>м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жду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де</a:t>
            </a:r>
            <a:r>
              <a:rPr dirty="0" sz="1600" spc="20">
                <a:latin typeface="Times New Roman"/>
                <a:cs typeface="Times New Roman"/>
                <a:hlinkClick r:id="rId9" action="ppaction://hlinksldjump"/>
              </a:rPr>
              <a:t>т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ьми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в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него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втягиваются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р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дители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др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гих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дет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й?</a:t>
            </a:r>
            <a:r>
              <a:rPr dirty="0" sz="1600" spc="1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Как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измен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ть</a:t>
            </a:r>
            <a:r>
              <a:rPr dirty="0" sz="1600" spc="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ситуац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и</a:t>
            </a:r>
            <a:r>
              <a:rPr dirty="0" sz="1600" spc="-15">
                <a:latin typeface="Times New Roman"/>
                <a:cs typeface="Times New Roman"/>
                <a:hlinkClick r:id="rId9" action="ppaction://hlinksldjump"/>
              </a:rPr>
              <a:t>ю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к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л</a:t>
            </a:r>
            <a:r>
              <a:rPr dirty="0" sz="1600" spc="-25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ч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ш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е</a:t>
            </a:r>
            <a:r>
              <a:rPr dirty="0" sz="1600" spc="-15">
                <a:latin typeface="Times New Roman"/>
                <a:cs typeface="Times New Roman"/>
                <a:hlinkClick r:id="rId9" action="ppaction://hlinksldjump"/>
              </a:rPr>
              <a:t>м</a:t>
            </a:r>
            <a:r>
              <a:rPr dirty="0" sz="1600" spc="-20">
                <a:latin typeface="Times New Roman"/>
                <a:cs typeface="Times New Roman"/>
                <a:hlinkClick r:id="rId9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9" action="ppaction://hlinksldjump"/>
              </a:rPr>
              <a:t>?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9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9" action="ppaction://hlinksldjump"/>
              </a:rPr>
              <a:t>16</a:t>
            </a:r>
            <a:endParaRPr sz="1600">
              <a:latin typeface="Times New Roman"/>
              <a:cs typeface="Times New Roman"/>
            </a:endParaRPr>
          </a:p>
          <a:p>
            <a:pPr marL="153035" marR="5080">
              <a:lnSpc>
                <a:spcPct val="136300"/>
              </a:lnSpc>
              <a:tabLst>
                <a:tab pos="6284595" algn="l"/>
              </a:tabLst>
            </a:pP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Обязате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ь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но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ли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в</a:t>
            </a:r>
            <a:r>
              <a:rPr dirty="0" sz="1600" spc="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ш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к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ле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дол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ж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на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б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ы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ть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гр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ппа</a:t>
            </a:r>
            <a:r>
              <a:rPr dirty="0" sz="1600" spc="2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пр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дл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нно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г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о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дня?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18</a:t>
            </a:r>
            <a:r>
              <a:rPr dirty="0" sz="160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Куда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обра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щ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ать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с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я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ес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л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и</a:t>
            </a:r>
            <a:r>
              <a:rPr dirty="0" sz="1600" spc="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5">
                <a:latin typeface="Times New Roman"/>
                <a:cs typeface="Times New Roman"/>
                <a:hlinkClick r:id="rId10" action="ppaction://hlinksldjump"/>
              </a:rPr>
              <a:t>н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е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б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ер</a:t>
            </a:r>
            <a:r>
              <a:rPr dirty="0" sz="1600" spc="-20">
                <a:latin typeface="Times New Roman"/>
                <a:cs typeface="Times New Roman"/>
                <a:hlinkClick r:id="rId10" action="ppaction://hlinksldjump"/>
              </a:rPr>
              <a:t>у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т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в</a:t>
            </a:r>
            <a:r>
              <a:rPr dirty="0" sz="1600" spc="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10</a:t>
            </a:r>
            <a:r>
              <a:rPr dirty="0" sz="1600" spc="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клас</a:t>
            </a:r>
            <a:r>
              <a:rPr dirty="0" sz="1600" spc="-15">
                <a:latin typeface="Times New Roman"/>
                <a:cs typeface="Times New Roman"/>
                <a:hlinkClick r:id="rId10" action="ppaction://hlinksldjump"/>
              </a:rPr>
              <a:t>с</a:t>
            </a:r>
            <a:r>
              <a:rPr dirty="0" sz="1600" spc="-10">
                <a:latin typeface="Times New Roman"/>
                <a:cs typeface="Times New Roman"/>
                <a:hlinkClick r:id="rId10" action="ppaction://hlinksldjump"/>
              </a:rPr>
              <a:t>?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600">
                <a:latin typeface="Times New Roman"/>
                <a:cs typeface="Times New Roman"/>
                <a:hlinkClick r:id="rId10" action="ppaction://hlinksldjump"/>
              </a:rPr>
              <a:t>	</a:t>
            </a:r>
            <a:r>
              <a:rPr dirty="0" sz="1600" spc="-5">
                <a:latin typeface="Times New Roman"/>
                <a:cs typeface="Times New Roman"/>
                <a:hlinkClick r:id="rId10" action="ppaction://hlinksldjump"/>
              </a:rPr>
              <a:t>18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857765"/>
            <a:ext cx="6059170" cy="8897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213360">
              <a:lnSpc>
                <a:spcPct val="1223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зм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иях п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аз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че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лате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жемес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я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чн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ого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ос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ия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связи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ж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 и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оспи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ием</a:t>
            </a:r>
            <a:r>
              <a:rPr dirty="0" sz="1400" spc="-2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реб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ка</a:t>
            </a:r>
            <a:endParaRPr sz="1400">
              <a:latin typeface="Cambria"/>
              <a:cs typeface="Cambria"/>
            </a:endParaRPr>
          </a:p>
          <a:p>
            <a:pPr marL="2981960" marR="5080" indent="449580">
              <a:lnSpc>
                <a:spcPts val="2000"/>
              </a:lnSpc>
              <a:spcBef>
                <a:spcPts val="110"/>
              </a:spcBef>
              <a:tabLst>
                <a:tab pos="4922520" algn="l"/>
              </a:tabLst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нием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равител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>
                <a:latin typeface="Times New Roman"/>
                <a:cs typeface="Times New Roman"/>
              </a:rPr>
              <a:t> РФ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28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яб</a:t>
            </a:r>
            <a:r>
              <a:rPr dirty="0" sz="1400">
                <a:latin typeface="Times New Roman"/>
                <a:cs typeface="Times New Roman"/>
              </a:rPr>
              <a:t>ря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02</a:t>
            </a:r>
            <a:r>
              <a:rPr dirty="0" sz="1400">
                <a:latin typeface="Times New Roman"/>
                <a:cs typeface="Times New Roman"/>
              </a:rPr>
              <a:t>3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г.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01</a:t>
            </a:r>
            <a:r>
              <a:rPr dirty="0" sz="1400">
                <a:latin typeface="Times New Roman"/>
                <a:cs typeface="Times New Roman"/>
              </a:rPr>
              <a:t>0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2981960" marR="5080">
              <a:lnSpc>
                <a:spcPts val="2020"/>
              </a:lnSpc>
            </a:pPr>
            <a:r>
              <a:rPr dirty="0" sz="1400">
                <a:latin typeface="Times New Roman"/>
                <a:cs typeface="Times New Roman"/>
              </a:rPr>
              <a:t>внес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равител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си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2981960" marR="8255">
              <a:lnSpc>
                <a:spcPts val="2000"/>
              </a:lnSpc>
              <a:spcBef>
                <a:spcPts val="10"/>
              </a:spcBef>
              <a:tabLst>
                <a:tab pos="3324225" algn="l"/>
                <a:tab pos="3676015" algn="l"/>
                <a:tab pos="4446270" algn="l"/>
                <a:tab pos="4977765" algn="l"/>
                <a:tab pos="5268595" algn="l"/>
                <a:tab pos="5614035" algn="l"/>
              </a:tabLst>
            </a:pPr>
            <a:r>
              <a:rPr dirty="0" sz="1400">
                <a:latin typeface="Times New Roman"/>
                <a:cs typeface="Times New Roman"/>
              </a:rPr>
              <a:t>от	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6	дек</a:t>
            </a:r>
            <a:r>
              <a:rPr dirty="0" sz="1400" spc="-10">
                <a:latin typeface="Times New Roman"/>
                <a:cs typeface="Times New Roman"/>
              </a:rPr>
              <a:t>аб</a:t>
            </a:r>
            <a:r>
              <a:rPr dirty="0" sz="1400">
                <a:latin typeface="Times New Roman"/>
                <a:cs typeface="Times New Roman"/>
              </a:rPr>
              <a:t>ря	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2	г.	№	</a:t>
            </a:r>
            <a:r>
              <a:rPr dirty="0" sz="1400" spc="-10">
                <a:latin typeface="Times New Roman"/>
                <a:cs typeface="Times New Roman"/>
              </a:rPr>
              <a:t>23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</a:rPr>
              <a:t> ско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рек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азн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298196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жеме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чн</a:t>
            </a:r>
            <a:r>
              <a:rPr dirty="0" sz="1400">
                <a:latin typeface="Times New Roman"/>
                <a:cs typeface="Times New Roman"/>
              </a:rPr>
              <a:t>ого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свя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с рож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ием и 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ием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ка.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320"/>
              </a:spcBef>
            </a:pP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час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сти,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м, 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ые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тываю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чете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20000"/>
              </a:lnSpc>
              <a:tabLst>
                <a:tab pos="1395730" algn="l"/>
                <a:tab pos="2064385" algn="l"/>
                <a:tab pos="2650490" algn="l"/>
                <a:tab pos="3070860" algn="l"/>
                <a:tab pos="4083050" algn="l"/>
                <a:tab pos="4888865" algn="l"/>
              </a:tabLst>
            </a:pP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шево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	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да	с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и	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	наз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	по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я,	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отн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се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ts val="2020"/>
              </a:lnSpc>
              <a:spcBef>
                <a:spcPts val="105"/>
              </a:spcBef>
              <a:buFont typeface="Times New Roman"/>
              <a:buChar char="-"/>
              <a:tabLst>
                <a:tab pos="587375" algn="l"/>
              </a:tabLst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ощ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ния,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ем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ван</a:t>
            </a:r>
            <a:r>
              <a:rPr dirty="0" sz="1400" spc="-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"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3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",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ая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сла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",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медал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"Род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ская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";</a:t>
            </a:r>
            <a:endParaRPr sz="1400">
              <a:latin typeface="Times New Roman"/>
              <a:cs typeface="Times New Roman"/>
            </a:endParaRPr>
          </a:p>
          <a:p>
            <a:pPr algn="just" marL="614045" indent="-152400">
              <a:lnSpc>
                <a:spcPct val="100000"/>
              </a:lnSpc>
              <a:spcBef>
                <a:spcPts val="200"/>
              </a:spcBef>
              <a:buFont typeface="Times New Roman"/>
              <a:buChar char="-"/>
              <a:tabLst>
                <a:tab pos="614680" algn="l"/>
              </a:tabLst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нты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инал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сче</a:t>
            </a:r>
            <a:r>
              <a:rPr dirty="0" sz="1400" spc="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ам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х,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ытым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етей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воз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сте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8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ет,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дя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екой (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вом);</a:t>
            </a:r>
            <a:endParaRPr sz="1400">
              <a:latin typeface="Times New Roman"/>
              <a:cs typeface="Times New Roman"/>
            </a:endParaRPr>
          </a:p>
          <a:p>
            <a:pPr algn="just" marL="12700" marR="9525" indent="448945">
              <a:lnSpc>
                <a:spcPct val="119700"/>
              </a:lnSpc>
              <a:spcBef>
                <a:spcPts val="5"/>
              </a:spcBef>
              <a:buFont typeface="Times New Roman"/>
              <a:buChar char="-"/>
              <a:tabLst>
                <a:tab pos="574040" algn="l"/>
              </a:tabLst>
            </a:pPr>
            <a:r>
              <a:rPr dirty="0" sz="1400">
                <a:latin typeface="Times New Roman"/>
                <a:cs typeface="Times New Roman"/>
              </a:rPr>
              <a:t>зар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ове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шен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й,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чавши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е,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зе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ко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рамм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м)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 меся</a:t>
            </a:r>
            <a:r>
              <a:rPr dirty="0" sz="1400" spc="-5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ев.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12700" marR="10160" indent="448945">
              <a:lnSpc>
                <a:spcPct val="119600"/>
              </a:lnSpc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акже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точ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ны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аза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назн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я,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реч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ментов,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бхо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нач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я,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также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форма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назн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вы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ы.</a:t>
            </a:r>
            <a:endParaRPr sz="1400">
              <a:latin typeface="Times New Roman"/>
              <a:cs typeface="Times New Roman"/>
            </a:endParaRPr>
          </a:p>
          <a:p>
            <a:pPr algn="just" marL="12700" marR="10795" indent="448945">
              <a:lnSpc>
                <a:spcPct val="1193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чаям,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выва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ка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досп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нес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т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ома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 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ест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ct val="119800"/>
              </a:lnSpc>
            </a:pP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змене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зат</a:t>
            </a:r>
            <a:r>
              <a:rPr dirty="0" sz="1400" spc="-10">
                <a:latin typeface="Times New Roman"/>
                <a:cs typeface="Times New Roman"/>
              </a:rPr>
              <a:t>рон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 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тех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ан, 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ого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оза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сть 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- 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нств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а,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име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бъ</a:t>
            </a:r>
            <a:r>
              <a:rPr dirty="0" sz="1400">
                <a:latin typeface="Times New Roman"/>
                <a:cs typeface="Times New Roman"/>
              </a:rPr>
              <a:t>ектив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ичи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ов.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бие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дет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назна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ко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чае,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если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вой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од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са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1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ости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сит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рег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тке.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Это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кас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ется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,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кто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же 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ее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 пос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ян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работу и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ость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ый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ода. 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ные 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 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5375" y="1458594"/>
            <a:ext cx="2839085" cy="1666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105142" y="9915855"/>
            <a:ext cx="121920" cy="165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z="110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6630" cy="4039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98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сам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саю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дан,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есть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ны д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отс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ия тр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ави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евого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".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ct val="119600"/>
              </a:lnSpc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алим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нты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дом,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тыват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ъ</a:t>
            </a:r>
            <a:r>
              <a:rPr dirty="0" sz="1400">
                <a:latin typeface="Times New Roman"/>
                <a:cs typeface="Times New Roman"/>
              </a:rPr>
              <a:t>ему 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фактичес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пост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пивш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дств.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Эти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</a:t>
            </a:r>
            <a:r>
              <a:rPr dirty="0" sz="1400">
                <a:latin typeface="Times New Roman"/>
                <a:cs typeface="Times New Roman"/>
              </a:rPr>
              <a:t> заявитель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казать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ятел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но,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ное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-10">
                <a:latin typeface="Times New Roman"/>
                <a:cs typeface="Times New Roman"/>
              </a:rPr>
              <a:t>во</a:t>
            </a:r>
            <a:r>
              <a:rPr dirty="0" sz="1400">
                <a:latin typeface="Times New Roman"/>
                <a:cs typeface="Times New Roman"/>
              </a:rPr>
              <a:t>дс</a:t>
            </a:r>
            <a:r>
              <a:rPr dirty="0" sz="1400" spc="-15">
                <a:latin typeface="Times New Roman"/>
                <a:cs typeface="Times New Roman"/>
              </a:rPr>
              <a:t>тв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нию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возб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но.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бы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СС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>
                <a:latin typeface="Times New Roman"/>
                <a:cs typeface="Times New Roman"/>
              </a:rPr>
              <a:t> то С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Р </a:t>
            </a:r>
            <a:r>
              <a:rPr dirty="0" sz="1400" spc="-1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эти данн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 без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ван</a:t>
            </a:r>
            <a:r>
              <a:rPr dirty="0" sz="1400" spc="-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све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аявите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algn="r" marL="12700" marR="5080" indent="448945">
              <a:lnSpc>
                <a:spcPct val="119800"/>
              </a:lnSpc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алимен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станов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до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сти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дите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ями,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счете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шево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дет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тыват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мма,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казанная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ии,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менее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/4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о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ого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0">
                <a:latin typeface="Times New Roman"/>
                <a:cs typeface="Times New Roman"/>
              </a:rPr>
              <a:t>/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тей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/2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600"/>
              </a:lnSpc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вст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пает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дня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2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ия,</a:t>
            </a:r>
            <a:r>
              <a:rPr dirty="0" sz="1400">
                <a:latin typeface="Times New Roman"/>
                <a:cs typeface="Times New Roman"/>
              </a:rPr>
              <a:t> за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искл</a:t>
            </a:r>
            <a:r>
              <a:rPr dirty="0" sz="1400" spc="-10">
                <a:latin typeface="Times New Roman"/>
                <a:cs typeface="Times New Roman"/>
              </a:rPr>
              <a:t>юч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ием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й,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смотр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де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ствие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6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цев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ня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5459357"/>
            <a:ext cx="6058535" cy="4291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 вы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п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ах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по у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оду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з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 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б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инвал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и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дом</a:t>
            </a:r>
            <a:endParaRPr sz="1400">
              <a:latin typeface="Cambria"/>
              <a:cs typeface="Cambria"/>
            </a:endParaRPr>
          </a:p>
          <a:p>
            <a:pPr marL="2536190" marR="5080" indent="494030">
              <a:lnSpc>
                <a:spcPts val="2020"/>
              </a:lnSpc>
              <a:spcBef>
                <a:spcPts val="85"/>
              </a:spcBef>
            </a:pPr>
            <a:r>
              <a:rPr dirty="0" sz="1400">
                <a:latin typeface="Times New Roman"/>
                <a:cs typeface="Times New Roman"/>
              </a:rPr>
              <a:t>С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ря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20</a:t>
            </a:r>
            <a:r>
              <a:rPr dirty="0" sz="1400">
                <a:latin typeface="Times New Roman"/>
                <a:cs typeface="Times New Roman"/>
              </a:rPr>
              <a:t>24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ежем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-10">
                <a:latin typeface="Times New Roman"/>
                <a:cs typeface="Times New Roman"/>
              </a:rPr>
              <a:t>чны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дом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2536190" marR="7620">
              <a:lnSpc>
                <a:spcPts val="2000"/>
              </a:lnSpc>
              <a:spcBef>
                <a:spcPts val="10"/>
              </a:spcBef>
              <a:tabLst>
                <a:tab pos="3309620" algn="l"/>
                <a:tab pos="3956685" algn="l"/>
                <a:tab pos="5142865" algn="l"/>
                <a:tab pos="5529580" algn="l"/>
              </a:tabLst>
            </a:pPr>
            <a:r>
              <a:rPr dirty="0" sz="1400">
                <a:latin typeface="Times New Roman"/>
                <a:cs typeface="Times New Roman"/>
              </a:rPr>
              <a:t>воз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сте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дом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тст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I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	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	</a:t>
            </a:r>
            <a:r>
              <a:rPr dirty="0" sz="1400" spc="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ивать	не	то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marL="253619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м,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сти</a:t>
            </a:r>
            <a:r>
              <a:rPr dirty="0" sz="1400" spc="-10">
                <a:latin typeface="Times New Roman"/>
                <a:cs typeface="Times New Roman"/>
              </a:rPr>
              <a:t>чн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ят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м</a:t>
            </a:r>
            <a:endParaRPr sz="1400">
              <a:latin typeface="Times New Roman"/>
              <a:cs typeface="Times New Roman"/>
            </a:endParaRPr>
          </a:p>
          <a:p>
            <a:pPr marL="2536190" marR="6350">
              <a:lnSpc>
                <a:spcPct val="119300"/>
              </a:lnSpc>
              <a:spcBef>
                <a:spcPts val="10"/>
              </a:spcBef>
              <a:tabLst>
                <a:tab pos="3517265" algn="l"/>
                <a:tab pos="4903470" algn="l"/>
                <a:tab pos="5421630" algn="l"/>
              </a:tabLst>
            </a:pP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ю	(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сын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вител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)	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1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 (п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),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яющим т</a:t>
            </a:r>
            <a:r>
              <a:rPr dirty="0" sz="1400" spc="-2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ход.</a:t>
            </a:r>
            <a:endParaRPr sz="1400">
              <a:latin typeface="Times New Roman"/>
              <a:cs typeface="Times New Roman"/>
            </a:endParaRPr>
          </a:p>
          <a:p>
            <a:pPr marL="2986405">
              <a:lnSpc>
                <a:spcPct val="100000"/>
              </a:lnSpc>
              <a:spcBef>
                <a:spcPts val="335"/>
              </a:spcBef>
              <a:tabLst>
                <a:tab pos="3682365" algn="l"/>
                <a:tab pos="4509135" algn="l"/>
                <a:tab pos="4937125" algn="l"/>
                <a:tab pos="5381625" algn="l"/>
              </a:tabLst>
            </a:pPr>
            <a:r>
              <a:rPr dirty="0" sz="1400">
                <a:latin typeface="Times New Roman"/>
                <a:cs typeface="Times New Roman"/>
              </a:rPr>
              <a:t>Размер	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	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	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их	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вит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10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ыс.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В   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оя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ее   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ремя    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еже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  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  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аю</a:t>
            </a:r>
            <a:r>
              <a:rPr dirty="0" sz="1400" spc="-10">
                <a:latin typeface="Times New Roman"/>
                <a:cs typeface="Times New Roman"/>
              </a:rPr>
              <a:t>щи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тр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цам,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яющим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3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дом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8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лид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I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ппы,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станов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ены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казом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ид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нта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РФ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 26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фе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раля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г.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0">
                <a:latin typeface="Times New Roman"/>
                <a:cs typeface="Times New Roman"/>
              </a:rPr>
              <a:t>7</a:t>
            </a:r>
            <a:r>
              <a:rPr dirty="0" sz="1400">
                <a:latin typeface="Times New Roman"/>
                <a:cs typeface="Times New Roman"/>
              </a:rPr>
              <a:t>5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20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  <a:hlinkClick r:id="rId2"/>
              </a:rPr>
              <a:t>О</a:t>
            </a:r>
            <a:r>
              <a:rPr dirty="0" sz="1400" spc="5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е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ж</a:t>
            </a:r>
            <a:r>
              <a:rPr dirty="0" sz="1400">
                <a:latin typeface="Times New Roman"/>
                <a:cs typeface="Times New Roman"/>
                <a:hlinkClick r:id="rId2"/>
              </a:rPr>
              <a:t>емес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яч</a:t>
            </a:r>
            <a:r>
              <a:rPr dirty="0" sz="1400">
                <a:latin typeface="Times New Roman"/>
                <a:cs typeface="Times New Roman"/>
                <a:hlinkClick r:id="rId2"/>
              </a:rPr>
              <a:t>н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ы</a:t>
            </a:r>
            <a:r>
              <a:rPr dirty="0" sz="1400">
                <a:latin typeface="Times New Roman"/>
                <a:cs typeface="Times New Roman"/>
                <a:hlinkClick r:id="rId2"/>
              </a:rPr>
              <a:t>х</a:t>
            </a:r>
            <a:r>
              <a:rPr dirty="0" sz="1400" spc="6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в</a:t>
            </a:r>
            <a:r>
              <a:rPr dirty="0" sz="1400">
                <a:latin typeface="Times New Roman"/>
                <a:cs typeface="Times New Roman"/>
                <a:hlinkClick r:id="rId2"/>
              </a:rPr>
              <a:t>ып</a:t>
            </a:r>
            <a:r>
              <a:rPr dirty="0" sz="1400" spc="-5">
                <a:latin typeface="Times New Roman"/>
                <a:cs typeface="Times New Roman"/>
                <a:hlinkClick r:id="rId2"/>
              </a:rPr>
              <a:t>л</a:t>
            </a:r>
            <a:r>
              <a:rPr dirty="0" sz="1400">
                <a:latin typeface="Times New Roman"/>
                <a:cs typeface="Times New Roman"/>
                <a:hlinkClick r:id="rId2"/>
              </a:rPr>
              <a:t>ат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х</a:t>
            </a:r>
            <a:r>
              <a:rPr dirty="0" sz="1400" spc="6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л</a:t>
            </a:r>
            <a:r>
              <a:rPr dirty="0" sz="1400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ц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м,</a:t>
            </a:r>
            <a:r>
              <a:rPr dirty="0" sz="1400" spc="5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ос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у</a:t>
            </a:r>
            <a:r>
              <a:rPr dirty="0" sz="1400">
                <a:latin typeface="Times New Roman"/>
                <a:cs typeface="Times New Roman"/>
                <a:hlinkClick r:id="rId2"/>
              </a:rPr>
              <a:t>ществ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л</a:t>
            </a:r>
            <a:r>
              <a:rPr dirty="0" sz="1400">
                <a:latin typeface="Times New Roman"/>
                <a:cs typeface="Times New Roman"/>
                <a:hlinkClick r:id="rId2"/>
              </a:rPr>
              <a:t>яющ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>
                <a:latin typeface="Times New Roman"/>
                <a:cs typeface="Times New Roman"/>
                <a:hlinkClick r:id="rId2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у</a:t>
            </a:r>
            <a:r>
              <a:rPr dirty="0" sz="1400">
                <a:latin typeface="Times New Roman"/>
                <a:cs typeface="Times New Roman"/>
                <a:hlinkClick r:id="rId2"/>
              </a:rPr>
              <a:t>ход </a:t>
            </a:r>
            <a:r>
              <a:rPr dirty="0" sz="1400" spc="-16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за </a:t>
            </a:r>
            <a:r>
              <a:rPr dirty="0" sz="1400" spc="-16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дет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ь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м</a:t>
            </a:r>
            <a:r>
              <a:rPr dirty="0" sz="1400" spc="10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>
                <a:latin typeface="Times New Roman"/>
                <a:cs typeface="Times New Roman"/>
                <a:hlinkClick r:id="rId2"/>
              </a:rPr>
              <a:t>-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и</a:t>
            </a:r>
            <a:r>
              <a:rPr dirty="0" sz="1400">
                <a:latin typeface="Times New Roman"/>
                <a:cs typeface="Times New Roman"/>
                <a:hlinkClick r:id="rId2"/>
              </a:rPr>
              <a:t>н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в</a:t>
            </a:r>
            <a:r>
              <a:rPr dirty="0" sz="1400">
                <a:latin typeface="Times New Roman"/>
                <a:cs typeface="Times New Roman"/>
                <a:hlinkClick r:id="rId2"/>
              </a:rPr>
              <a:t>алид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а</a:t>
            </a:r>
            <a:r>
              <a:rPr dirty="0" sz="1400">
                <a:latin typeface="Times New Roman"/>
                <a:cs typeface="Times New Roman"/>
                <a:hlinkClick r:id="rId2"/>
              </a:rPr>
              <a:t>ми </a:t>
            </a:r>
            <a:r>
              <a:rPr dirty="0" sz="1400" spc="-16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и </a:t>
            </a:r>
            <a:r>
              <a:rPr dirty="0" sz="1400" spc="-17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ин</a:t>
            </a:r>
            <a:r>
              <a:rPr dirty="0" sz="1400" spc="-15">
                <a:latin typeface="Times New Roman"/>
                <a:cs typeface="Times New Roman"/>
                <a:hlinkClick r:id="rId2"/>
              </a:rPr>
              <a:t>в</a:t>
            </a:r>
            <a:r>
              <a:rPr dirty="0" sz="1400">
                <a:latin typeface="Times New Roman"/>
                <a:cs typeface="Times New Roman"/>
                <a:hlinkClick r:id="rId2"/>
              </a:rPr>
              <a:t>али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д</a:t>
            </a:r>
            <a:r>
              <a:rPr dirty="0" sz="1400">
                <a:latin typeface="Times New Roman"/>
                <a:cs typeface="Times New Roman"/>
                <a:hlinkClick r:id="rId2"/>
              </a:rPr>
              <a:t>ами </a:t>
            </a:r>
            <a:r>
              <a:rPr dirty="0" sz="1400" spc="-16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с </a:t>
            </a:r>
            <a:r>
              <a:rPr dirty="0" sz="1400" spc="-16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д</a:t>
            </a:r>
            <a:r>
              <a:rPr dirty="0" sz="1400">
                <a:latin typeface="Times New Roman"/>
                <a:cs typeface="Times New Roman"/>
                <a:hlinkClick r:id="rId2"/>
              </a:rPr>
              <a:t>етст</a:t>
            </a:r>
            <a:r>
              <a:rPr dirty="0" sz="1400" spc="-5">
                <a:latin typeface="Times New Roman"/>
                <a:cs typeface="Times New Roman"/>
                <a:hlinkClick r:id="rId2"/>
              </a:rPr>
              <a:t>в</a:t>
            </a:r>
            <a:r>
              <a:rPr dirty="0" sz="1400">
                <a:latin typeface="Times New Roman"/>
                <a:cs typeface="Times New Roman"/>
                <a:hlinkClick r:id="rId2"/>
              </a:rPr>
              <a:t>а </a:t>
            </a:r>
            <a:r>
              <a:rPr dirty="0" sz="1400" spc="-16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I </a:t>
            </a:r>
            <a:r>
              <a:rPr dirty="0" sz="1400" spc="-16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г</a:t>
            </a:r>
            <a:r>
              <a:rPr dirty="0" sz="1400" spc="5">
                <a:latin typeface="Times New Roman"/>
                <a:cs typeface="Times New Roman"/>
                <a:hlinkClick r:id="rId2"/>
              </a:rPr>
              <a:t>р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у</a:t>
            </a:r>
            <a:r>
              <a:rPr dirty="0" sz="1400">
                <a:latin typeface="Times New Roman"/>
                <a:cs typeface="Times New Roman"/>
                <a:hlinkClick r:id="rId2"/>
              </a:rPr>
              <a:t>п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п</a:t>
            </a:r>
            <a:r>
              <a:rPr dirty="0" sz="1400" spc="30">
                <a:latin typeface="Times New Roman"/>
                <a:cs typeface="Times New Roman"/>
                <a:hlinkClick r:id="rId2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".  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 spc="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лидо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али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I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остав</a:t>
            </a:r>
            <a:r>
              <a:rPr dirty="0" sz="1400" spc="-10">
                <a:latin typeface="Times New Roman"/>
                <a:cs typeface="Times New Roman"/>
              </a:rPr>
              <a:t>ля</a:t>
            </a:r>
            <a:r>
              <a:rPr dirty="0" sz="1400" spc="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ыс.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8710" y="5786754"/>
            <a:ext cx="2376804" cy="17335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8535" cy="32721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9525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Чтобы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чать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ицо,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яющее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д,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 иметь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ство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РФ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пост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вать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ии </a:t>
            </a:r>
            <a:r>
              <a:rPr dirty="0" sz="1400" spc="-2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Указ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нта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РФ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дек</a:t>
            </a:r>
            <a:r>
              <a:rPr dirty="0" sz="1400" spc="-10">
                <a:latin typeface="Times New Roman"/>
                <a:cs typeface="Times New Roman"/>
              </a:rPr>
              <a:t>аб</a:t>
            </a:r>
            <a:r>
              <a:rPr dirty="0" sz="1400">
                <a:latin typeface="Times New Roman"/>
                <a:cs typeface="Times New Roman"/>
              </a:rPr>
              <a:t>ря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3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г.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9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2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"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внес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изме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каз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рез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нта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6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февраля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01</a:t>
            </a:r>
            <a:r>
              <a:rPr dirty="0" sz="1400">
                <a:latin typeface="Times New Roman"/>
                <a:cs typeface="Times New Roman"/>
              </a:rPr>
              <a:t>3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г.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20"/>
              </a:lnSpc>
              <a:spcBef>
                <a:spcPts val="105"/>
              </a:spcBef>
              <a:tabLst>
                <a:tab pos="2982595" algn="l"/>
              </a:tabLst>
            </a:pP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0">
                <a:latin typeface="Times New Roman"/>
                <a:cs typeface="Times New Roman"/>
              </a:rPr>
              <a:t>7</a:t>
            </a:r>
            <a:r>
              <a:rPr dirty="0" sz="1400">
                <a:latin typeface="Times New Roman"/>
                <a:cs typeface="Times New Roman"/>
              </a:rPr>
              <a:t>5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"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еже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еся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ам,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яющим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2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ми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	</a:t>
            </a:r>
            <a:r>
              <a:rPr dirty="0" sz="1400">
                <a:latin typeface="Times New Roman"/>
                <a:cs typeface="Times New Roman"/>
              </a:rPr>
              <a:t>I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ппы"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меся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</a:t>
            </a:r>
            <a:endParaRPr sz="1400">
              <a:latin typeface="Times New Roman"/>
              <a:cs typeface="Times New Roman"/>
            </a:endParaRPr>
          </a:p>
          <a:p>
            <a:pPr marL="12700" marR="7620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вать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цам,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част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ым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сынов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)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),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яющим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й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ход.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Это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еш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  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нется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й,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аня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слов</a:t>
            </a:r>
            <a:r>
              <a:rPr dirty="0" sz="1400" spc="-10">
                <a:latin typeface="Times New Roman"/>
                <a:cs typeface="Times New Roman"/>
              </a:rPr>
              <a:t>ия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вре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и,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т.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ч.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дист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ому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поз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ит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мей,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10">
                <a:latin typeface="Times New Roman"/>
                <a:cs typeface="Times New Roman"/>
              </a:rPr>
              <a:t>ры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хаж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3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ми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 де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гр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ппы.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4743076"/>
            <a:ext cx="6059170" cy="42551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309245">
              <a:lnSpc>
                <a:spcPct val="1121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ф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ить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от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ую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путе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ку 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spc="15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кур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ор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т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ое лече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ие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для реб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ка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инв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лида</a:t>
            </a:r>
            <a:endParaRPr sz="1400">
              <a:latin typeface="Cambria"/>
              <a:cs typeface="Cambria"/>
            </a:endParaRPr>
          </a:p>
          <a:p>
            <a:pPr marL="2801620" indent="449580">
              <a:lnSpc>
                <a:spcPct val="100000"/>
              </a:lnSpc>
              <a:spcBef>
                <a:spcPts val="155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ой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т,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ых</a:t>
            </a:r>
            <a:endParaRPr sz="1400">
              <a:latin typeface="Times New Roman"/>
              <a:cs typeface="Times New Roman"/>
            </a:endParaRPr>
          </a:p>
          <a:p>
            <a:pPr algn="just" marL="2801620" marR="571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детя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дам,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яется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тевка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 spc="1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ия.</a:t>
            </a:r>
            <a:endParaRPr sz="1400">
              <a:latin typeface="Times New Roman"/>
              <a:cs typeface="Times New Roman"/>
            </a:endParaRPr>
          </a:p>
          <a:p>
            <a:pPr algn="just" marL="280162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   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возм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ю    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endParaRPr sz="1400">
              <a:latin typeface="Times New Roman"/>
              <a:cs typeface="Times New Roman"/>
            </a:endParaRPr>
          </a:p>
          <a:p>
            <a:pPr algn="just" marL="2801620" marR="7620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ый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ды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раз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заявител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ке.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акже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еет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>
                <a:latin typeface="Times New Roman"/>
                <a:cs typeface="Times New Roman"/>
              </a:rPr>
              <a:t> на    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    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ой     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евки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аю</a:t>
            </a:r>
            <a:r>
              <a:rPr dirty="0" sz="1400" spc="-1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ее 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о.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Бесп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тевками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2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тн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дет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ды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зрасте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4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ет.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нку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еще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сь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4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ет,</a:t>
            </a:r>
            <a:endParaRPr sz="1400">
              <a:latin typeface="Times New Roman"/>
              <a:cs typeface="Times New Roman"/>
            </a:endParaRPr>
          </a:p>
          <a:p>
            <a:pPr marL="12700" marR="5715">
              <a:lnSpc>
                <a:spcPts val="2000"/>
              </a:lnSpc>
              <a:spcBef>
                <a:spcPts val="10"/>
              </a:spcBef>
              <a:tabLst>
                <a:tab pos="456565" algn="l"/>
                <a:tab pos="1435735" algn="l"/>
                <a:tab pos="2205355" algn="l"/>
                <a:tab pos="3289300" algn="l"/>
                <a:tab pos="4147820" algn="l"/>
                <a:tab pos="4396105" algn="l"/>
              </a:tabLst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	не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	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точ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ить	в	</a:t>
            </a:r>
            <a:r>
              <a:rPr dirty="0" sz="1400" spc="-15">
                <a:latin typeface="Times New Roman"/>
                <a:cs typeface="Times New Roman"/>
              </a:rPr>
              <a:t>са</a:t>
            </a:r>
            <a:r>
              <a:rPr dirty="0" sz="1400">
                <a:latin typeface="Times New Roman"/>
                <a:cs typeface="Times New Roman"/>
              </a:rPr>
              <a:t>нат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4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рор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ка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раста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ем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има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2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ин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ы.</a:t>
            </a:r>
            <a:endParaRPr sz="1400">
              <a:latin typeface="Times New Roman"/>
              <a:cs typeface="Times New Roman"/>
            </a:endParaRPr>
          </a:p>
          <a:p>
            <a:pPr marL="12700" indent="448945">
              <a:lnSpc>
                <a:spcPct val="100000"/>
              </a:lnSpc>
              <a:spcBef>
                <a:spcPts val="219"/>
              </a:spcBef>
            </a:pPr>
            <a:r>
              <a:rPr dirty="0" sz="1400">
                <a:latin typeface="Times New Roman"/>
                <a:cs typeface="Times New Roman"/>
              </a:rPr>
              <a:t>Со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ый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Фон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ии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ществ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яет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печ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дан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193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кате</a:t>
            </a:r>
            <a:r>
              <a:rPr dirty="0" sz="1400" spc="-10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 spc="1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ием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-10">
                <a:latin typeface="Times New Roman"/>
                <a:cs typeface="Times New Roman"/>
              </a:rPr>
              <a:t> 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1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сту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ечения и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рамк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бо</a:t>
            </a:r>
            <a:r>
              <a:rPr dirty="0" sz="1400">
                <a:latin typeface="Times New Roman"/>
                <a:cs typeface="Times New Roman"/>
              </a:rPr>
              <a:t>ра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23950" y="5289549"/>
            <a:ext cx="2630804" cy="1885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068120" y="726216"/>
            <a:ext cx="6052820" cy="25025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1645">
              <a:lnSpc>
                <a:spcPct val="100000"/>
              </a:lnSpc>
            </a:pPr>
            <a:r>
              <a:rPr dirty="0" sz="1400" spc="-10" b="1">
                <a:latin typeface="Times New Roman"/>
                <a:cs typeface="Times New Roman"/>
              </a:rPr>
              <a:t>С</a:t>
            </a:r>
            <a:r>
              <a:rPr dirty="0" sz="1400" spc="-5" b="1">
                <a:latin typeface="Times New Roman"/>
                <a:cs typeface="Times New Roman"/>
              </a:rPr>
              <a:t>п</a:t>
            </a:r>
            <a:r>
              <a:rPr dirty="0" sz="1400" b="1">
                <a:latin typeface="Times New Roman"/>
                <a:cs typeface="Times New Roman"/>
              </a:rPr>
              <a:t>ос</a:t>
            </a:r>
            <a:r>
              <a:rPr dirty="0" sz="1400" spc="-10" b="1">
                <a:latin typeface="Times New Roman"/>
                <a:cs typeface="Times New Roman"/>
              </a:rPr>
              <a:t>о</a:t>
            </a:r>
            <a:r>
              <a:rPr dirty="0" sz="1400" b="1">
                <a:latin typeface="Times New Roman"/>
                <a:cs typeface="Times New Roman"/>
              </a:rPr>
              <a:t>бы</a:t>
            </a:r>
            <a:r>
              <a:rPr dirty="0" sz="1400" spc="-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п</a:t>
            </a:r>
            <a:r>
              <a:rPr dirty="0" sz="1400" b="1">
                <a:latin typeface="Times New Roman"/>
                <a:cs typeface="Times New Roman"/>
              </a:rPr>
              <a:t>о</a:t>
            </a:r>
            <a:r>
              <a:rPr dirty="0" sz="1400" spc="-15" b="1">
                <a:latin typeface="Times New Roman"/>
                <a:cs typeface="Times New Roman"/>
              </a:rPr>
              <a:t>д</a:t>
            </a:r>
            <a:r>
              <a:rPr dirty="0" sz="1400" b="1">
                <a:latin typeface="Times New Roman"/>
                <a:cs typeface="Times New Roman"/>
              </a:rPr>
              <a:t>ачи</a:t>
            </a:r>
            <a:r>
              <a:rPr dirty="0" sz="1400" spc="-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з</a:t>
            </a:r>
            <a:r>
              <a:rPr dirty="0" sz="1400" spc="-10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я</a:t>
            </a:r>
            <a:r>
              <a:rPr dirty="0" sz="1400" spc="-10" b="1">
                <a:latin typeface="Times New Roman"/>
                <a:cs typeface="Times New Roman"/>
              </a:rPr>
              <a:t>в</a:t>
            </a:r>
            <a:r>
              <a:rPr dirty="0" sz="1400" b="1">
                <a:latin typeface="Times New Roman"/>
                <a:cs typeface="Times New Roman"/>
              </a:rPr>
              <a:t>лен</a:t>
            </a:r>
            <a:r>
              <a:rPr dirty="0" sz="1400" spc="-10" b="1">
                <a:latin typeface="Times New Roman"/>
                <a:cs typeface="Times New Roman"/>
              </a:rPr>
              <a:t>и</a:t>
            </a:r>
            <a:r>
              <a:rPr dirty="0" sz="1400" b="1">
                <a:latin typeface="Times New Roman"/>
                <a:cs typeface="Times New Roman"/>
              </a:rPr>
              <a:t>я: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20"/>
              </a:lnSpc>
              <a:spcBef>
                <a:spcPts val="95"/>
              </a:spcBef>
            </a:pP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форме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мента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рстве</a:t>
            </a:r>
            <a:r>
              <a:rPr dirty="0" sz="1400" spc="-10">
                <a:latin typeface="Times New Roman"/>
                <a:cs typeface="Times New Roman"/>
              </a:rPr>
              <a:t>нны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и м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пал</a:t>
            </a:r>
            <a:r>
              <a:rPr dirty="0" sz="1400" spc="-10">
                <a:latin typeface="Times New Roman"/>
                <a:cs typeface="Times New Roman"/>
              </a:rPr>
              <a:t>ьны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 </a:t>
            </a:r>
            <a:r>
              <a:rPr dirty="0" sz="1400" spc="10">
                <a:latin typeface="Times New Roman"/>
                <a:cs typeface="Times New Roman"/>
              </a:rPr>
              <a:t>(</a:t>
            </a:r>
            <a:r>
              <a:rPr dirty="0" sz="1400">
                <a:latin typeface="Times New Roman"/>
                <a:cs typeface="Times New Roman"/>
                <a:hlinkClick r:id="rId2"/>
              </a:rPr>
              <a:t>htt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p</a:t>
            </a:r>
            <a:r>
              <a:rPr dirty="0" sz="1400">
                <a:latin typeface="Times New Roman"/>
                <a:cs typeface="Times New Roman"/>
                <a:hlinkClick r:id="rId2"/>
              </a:rPr>
              <a:t>: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/</a:t>
            </a:r>
            <a:r>
              <a:rPr dirty="0" sz="1400">
                <a:latin typeface="Times New Roman"/>
                <a:cs typeface="Times New Roman"/>
                <a:hlinkClick r:id="rId2"/>
              </a:rPr>
              <a:t>/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www</a:t>
            </a:r>
            <a:r>
              <a:rPr dirty="0" sz="1400">
                <a:latin typeface="Times New Roman"/>
                <a:cs typeface="Times New Roman"/>
                <a:hlinkClick r:id="rId2"/>
              </a:rPr>
              <a:t>.go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s</a:t>
            </a:r>
            <a:r>
              <a:rPr dirty="0" sz="1400">
                <a:latin typeface="Times New Roman"/>
                <a:cs typeface="Times New Roman"/>
                <a:hlinkClick r:id="rId2"/>
              </a:rPr>
              <a:t>u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sl</a:t>
            </a:r>
            <a:r>
              <a:rPr dirty="0" sz="1400">
                <a:latin typeface="Times New Roman"/>
                <a:cs typeface="Times New Roman"/>
                <a:hlinkClick r:id="rId2"/>
              </a:rPr>
              <a:t>u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g</a:t>
            </a:r>
            <a:r>
              <a:rPr dirty="0" sz="1400">
                <a:latin typeface="Times New Roman"/>
                <a:cs typeface="Times New Roman"/>
                <a:hlinkClick r:id="rId2"/>
              </a:rPr>
              <a:t>i.ru</a:t>
            </a:r>
            <a:r>
              <a:rPr dirty="0" sz="1400">
                <a:latin typeface="Times New Roman"/>
                <a:cs typeface="Times New Roman"/>
              </a:rPr>
              <a:t>);</a:t>
            </a:r>
            <a:endParaRPr sz="1400">
              <a:latin typeface="Times New Roman"/>
              <a:cs typeface="Times New Roman"/>
            </a:endParaRPr>
          </a:p>
          <a:p>
            <a:pPr marL="12700" marR="5080" indent="448945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нк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онал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м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ниц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пал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сл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 (М</a:t>
            </a:r>
            <a:r>
              <a:rPr dirty="0" sz="1400" spc="-10">
                <a:latin typeface="Times New Roman"/>
                <a:cs typeface="Times New Roman"/>
              </a:rPr>
              <a:t>ФЦ</a:t>
            </a:r>
            <a:r>
              <a:rPr dirty="0" sz="1400">
                <a:latin typeface="Times New Roman"/>
                <a:cs typeface="Times New Roman"/>
              </a:rPr>
              <a:t>);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что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ым 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м;</a:t>
            </a:r>
            <a:endParaRPr sz="1400">
              <a:latin typeface="Times New Roman"/>
              <a:cs typeface="Times New Roman"/>
            </a:endParaRPr>
          </a:p>
          <a:p>
            <a:pPr marL="12700" marR="5715" indent="448945">
              <a:lnSpc>
                <a:spcPct val="1193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тер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ане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циал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Рос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ии.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заяв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е 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уги;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7650" y="3279169"/>
            <a:ext cx="5607050" cy="716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508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авку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 spc="3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ое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ечение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  <a:p>
            <a:pPr algn="r" marL="5412740" marR="5715" indent="9525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8120" y="3535583"/>
            <a:ext cx="5784850" cy="970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форме 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</a:t>
            </a:r>
            <a:r>
              <a:rPr dirty="0" sz="1400" spc="-10">
                <a:latin typeface="Times New Roman"/>
                <a:cs typeface="Times New Roman"/>
              </a:rPr>
              <a:t>07</a:t>
            </a:r>
            <a:r>
              <a:rPr dirty="0" sz="1400">
                <a:latin typeface="Times New Roman"/>
                <a:cs typeface="Times New Roman"/>
              </a:rPr>
              <a:t>0/у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 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авки  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ди</a:t>
            </a:r>
            <a:r>
              <a:rPr dirty="0" sz="1400">
                <a:latin typeface="Times New Roman"/>
                <a:cs typeface="Times New Roman"/>
              </a:rPr>
              <a:t>мо  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икл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ку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есту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ства,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ка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ствите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>
                <a:latin typeface="Times New Roman"/>
                <a:cs typeface="Times New Roman"/>
              </a:rPr>
              <a:t> меся</a:t>
            </a:r>
            <a:r>
              <a:rPr dirty="0" sz="1400" spc="-5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ев);</a:t>
            </a:r>
            <a:endParaRPr sz="1400">
              <a:latin typeface="Times New Roman"/>
              <a:cs typeface="Times New Roman"/>
            </a:endParaRPr>
          </a:p>
          <a:p>
            <a:pPr marL="506095">
              <a:lnSpc>
                <a:spcPct val="100000"/>
              </a:lnSpc>
              <a:spcBef>
                <a:spcPts val="325"/>
              </a:spcBef>
            </a:pPr>
            <a:r>
              <a:rPr dirty="0" sz="1400">
                <a:latin typeface="Times New Roman"/>
                <a:cs typeface="Times New Roman"/>
              </a:rPr>
              <a:t>док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ряю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4558186"/>
            <a:ext cx="6059170" cy="5316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10160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Для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рое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да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месту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20"/>
              </a:spcBef>
            </a:pP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algn="just" marL="12700" marR="8890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та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он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ал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та</a:t>
            </a:r>
            <a:r>
              <a:rPr dirty="0" sz="1400" spc="-10">
                <a:latin typeface="Times New Roman"/>
                <a:cs typeface="Times New Roman"/>
              </a:rPr>
              <a:t>ло</a:t>
            </a:r>
            <a:r>
              <a:rPr dirty="0" sz="1400">
                <a:latin typeface="Times New Roman"/>
                <a:cs typeface="Times New Roman"/>
              </a:rPr>
              <a:t>нов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ий</a:t>
            </a:r>
            <a:r>
              <a:rPr dirty="0" sz="1400">
                <a:latin typeface="Times New Roman"/>
                <a:cs typeface="Times New Roman"/>
              </a:rPr>
              <a:t>)</a:t>
            </a:r>
            <a:r>
              <a:rPr dirty="0" sz="1400">
                <a:latin typeface="Times New Roman"/>
                <a:cs typeface="Times New Roman"/>
              </a:rPr>
              <a:t> на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ое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месту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ечения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ой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няет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ор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нит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ной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сти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бъекта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зд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)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мент,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достов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ряю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10795" indent="44894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аю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дке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сти,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емой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етст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с 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дат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ном  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яв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ги.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 на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кого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нет.</a:t>
            </a:r>
            <a:endParaRPr sz="1400">
              <a:latin typeface="Times New Roman"/>
              <a:cs typeface="Times New Roman"/>
            </a:endParaRPr>
          </a:p>
          <a:p>
            <a:pPr algn="just" marL="12700" marR="8255" indent="448945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яются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ый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заб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</a:t>
            </a:r>
            <a:r>
              <a:rPr dirty="0" sz="1400">
                <a:latin typeface="Times New Roman"/>
                <a:cs typeface="Times New Roman"/>
              </a:rPr>
              <a:t>да. 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от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ин</a:t>
            </a:r>
            <a:r>
              <a:rPr dirty="0" sz="1400">
                <a:latin typeface="Times New Roman"/>
                <a:cs typeface="Times New Roman"/>
              </a:rPr>
              <a:t>ой 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ий 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ыть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ож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ави</a:t>
            </a:r>
            <a:r>
              <a:rPr dirty="0" sz="1400" spc="-10">
                <a:latin typeface="Times New Roman"/>
                <a:cs typeface="Times New Roman"/>
              </a:rPr>
              <a:t>си</a:t>
            </a:r>
            <a:r>
              <a:rPr dirty="0" sz="1400">
                <a:latin typeface="Times New Roman"/>
                <a:cs typeface="Times New Roman"/>
              </a:rPr>
              <a:t>мос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от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нали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ия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ест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нем.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2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ость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1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ого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2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marR="1143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–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1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.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ечении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осле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травм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озга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ость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яет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25">
                <a:latin typeface="Times New Roman"/>
                <a:cs typeface="Times New Roman"/>
              </a:rPr>
              <a:t>4</a:t>
            </a:r>
            <a:r>
              <a:rPr dirty="0" sz="1400" spc="-1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42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  <a:p>
            <a:pPr algn="just" marL="12700" marR="8890" indent="44894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Возме</a:t>
            </a:r>
            <a:r>
              <a:rPr dirty="0" sz="1400" spc="-2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оятел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ну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пку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</a:t>
            </a:r>
            <a:r>
              <a:rPr dirty="0" sz="1400" spc="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нат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>
                <a:latin typeface="Times New Roman"/>
                <a:cs typeface="Times New Roman"/>
              </a:rPr>
              <a:t> де</a:t>
            </a:r>
            <a:r>
              <a:rPr dirty="0" sz="1400" spc="-1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ств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щим  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ст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ом  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  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рма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правил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ми   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смат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ивается.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3168"/>
            <a:ext cx="6058535" cy="4805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715" indent="448945">
              <a:lnSpc>
                <a:spcPct val="119900"/>
              </a:lnSpc>
            </a:pP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-10">
                <a:latin typeface="Times New Roman"/>
                <a:cs typeface="Times New Roman"/>
              </a:rPr>
              <a:t>жн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отказат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зу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дене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пе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0">
                <a:latin typeface="Times New Roman"/>
                <a:cs typeface="Times New Roman"/>
              </a:rPr>
              <a:t>ци</a:t>
            </a:r>
            <a:r>
              <a:rPr dirty="0" sz="1400">
                <a:latin typeface="Times New Roman"/>
                <a:cs typeface="Times New Roman"/>
              </a:rPr>
              <a:t>и.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к,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име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аво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г,</a:t>
            </a:r>
            <a:r>
              <a:rPr dirty="0" sz="1400">
                <a:latin typeface="Times New Roman"/>
                <a:cs typeface="Times New Roman"/>
              </a:rPr>
              <a:t> может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отказат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ия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 spc="2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ечения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зу</a:t>
            </a:r>
            <a:r>
              <a:rPr dirty="0" sz="1400">
                <a:latin typeface="Times New Roman"/>
                <a:cs typeface="Times New Roman"/>
              </a:rPr>
              <a:t> ежеме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ы.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Для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этого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иал</a:t>
            </a:r>
            <a:r>
              <a:rPr dirty="0" sz="1400" spc="-10">
                <a:latin typeface="Times New Roman"/>
                <a:cs typeface="Times New Roman"/>
              </a:rPr>
              <a:t>ьны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ктя</a:t>
            </a:r>
            <a:r>
              <a:rPr dirty="0" sz="1400" spc="-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ря 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а.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ct val="119600"/>
              </a:lnSpc>
              <a:spcBef>
                <a:spcPts val="5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мить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 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</a:t>
            </a:r>
            <a:r>
              <a:rPr dirty="0" sz="1400" spc="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у 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санат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2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рор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ое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ечение  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имо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зд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е,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чем 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1 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день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заез</a:t>
            </a:r>
            <a:r>
              <a:rPr dirty="0" sz="1400" spc="-1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сана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тказат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от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тевки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нее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чем за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7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дн</a:t>
            </a:r>
            <a:r>
              <a:rPr dirty="0" sz="1400" spc="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ае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да.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600"/>
              </a:lnSpc>
              <a:spcBef>
                <a:spcPts val="5"/>
              </a:spcBef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Вам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отка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ыв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санато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 spc="2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рор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ечен</a:t>
            </a:r>
            <a:r>
              <a:rPr dirty="0" sz="1400" spc="-1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шего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- 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кают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ные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итесь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рес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оч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по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ам р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нка в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</a:t>
            </a:r>
            <a:r>
              <a:rPr dirty="0" sz="1400" spc="-1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ец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.В.</a:t>
            </a:r>
            <a:endParaRPr sz="14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340"/>
              </a:spcBef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аши 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кт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461645" marR="2179320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с:  </a:t>
            </a:r>
            <a:r>
              <a:rPr dirty="0" sz="1400">
                <a:latin typeface="Times New Roman"/>
                <a:cs typeface="Times New Roman"/>
                <a:hlinkClick r:id="rId2"/>
              </a:rPr>
              <a:t>rt.d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e</a:t>
            </a:r>
            <a:r>
              <a:rPr dirty="0" sz="1400">
                <a:latin typeface="Times New Roman"/>
                <a:cs typeface="Times New Roman"/>
                <a:hlinkClick r:id="rId2"/>
              </a:rPr>
              <a:t>t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i@</a:t>
            </a:r>
            <a:r>
              <a:rPr dirty="0" sz="1400">
                <a:latin typeface="Times New Roman"/>
                <a:cs typeface="Times New Roman"/>
                <a:hlinkClick r:id="rId2"/>
              </a:rPr>
              <a:t>ta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t</a:t>
            </a:r>
            <a:r>
              <a:rPr dirty="0" sz="1400">
                <a:latin typeface="Times New Roman"/>
                <a:cs typeface="Times New Roman"/>
                <a:hlinkClick r:id="rId2"/>
              </a:rPr>
              <a:t>ar.ru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инт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нет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: 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  <a:hlinkClick r:id="rId3"/>
              </a:rPr>
              <a:t>ht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tp</a:t>
            </a:r>
            <a:r>
              <a:rPr dirty="0" sz="1400">
                <a:latin typeface="Times New Roman"/>
                <a:cs typeface="Times New Roman"/>
                <a:hlinkClick r:id="rId3"/>
              </a:rPr>
              <a:t>s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:</a:t>
            </a:r>
            <a:r>
              <a:rPr dirty="0" sz="1400">
                <a:latin typeface="Times New Roman"/>
                <a:cs typeface="Times New Roman"/>
                <a:hlinkClick r:id="rId3"/>
              </a:rPr>
              <a:t>/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/</a:t>
            </a:r>
            <a:r>
              <a:rPr dirty="0" sz="1400">
                <a:latin typeface="Times New Roman"/>
                <a:cs typeface="Times New Roman"/>
                <a:hlinkClick r:id="rId3"/>
              </a:rPr>
              <a:t>r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>
                <a:latin typeface="Times New Roman"/>
                <a:cs typeface="Times New Roman"/>
                <a:hlinkClick r:id="rId3"/>
              </a:rPr>
              <a:t>d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e</a:t>
            </a:r>
            <a:r>
              <a:rPr dirty="0" sz="1400">
                <a:latin typeface="Times New Roman"/>
                <a:cs typeface="Times New Roman"/>
                <a:hlinkClick r:id="rId3"/>
              </a:rPr>
              <a:t>t</a:t>
            </a:r>
            <a:r>
              <a:rPr dirty="0" sz="1400" spc="-20">
                <a:latin typeface="Times New Roman"/>
                <a:cs typeface="Times New Roman"/>
                <a:hlinkClick r:id="rId3"/>
              </a:rPr>
              <a:t>y</a:t>
            </a:r>
            <a:r>
              <a:rPr dirty="0" sz="1400">
                <a:latin typeface="Times New Roman"/>
                <a:cs typeface="Times New Roman"/>
                <a:hlinkClick r:id="rId3"/>
              </a:rPr>
              <a:t>.ta</a:t>
            </a:r>
            <a:r>
              <a:rPr dirty="0" sz="1400" spc="5">
                <a:latin typeface="Times New Roman"/>
                <a:cs typeface="Times New Roman"/>
                <a:hlinkClick r:id="rId3"/>
              </a:rPr>
              <a:t>t</a:t>
            </a:r>
            <a:r>
              <a:rPr dirty="0" sz="1400">
                <a:latin typeface="Times New Roman"/>
                <a:cs typeface="Times New Roman"/>
                <a:hlinkClick r:id="rId3"/>
              </a:rPr>
              <a:t>a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r</a:t>
            </a:r>
            <a:r>
              <a:rPr dirty="0" sz="1400">
                <a:latin typeface="Times New Roman"/>
                <a:cs typeface="Times New Roman"/>
                <a:hlinkClick r:id="rId3"/>
              </a:rPr>
              <a:t>st</a:t>
            </a:r>
            <a:r>
              <a:rPr dirty="0" sz="1400" spc="-15">
                <a:latin typeface="Times New Roman"/>
                <a:cs typeface="Times New Roman"/>
                <a:hlinkClick r:id="rId3"/>
              </a:rPr>
              <a:t>a</a:t>
            </a:r>
            <a:r>
              <a:rPr dirty="0" sz="1400">
                <a:latin typeface="Times New Roman"/>
                <a:cs typeface="Times New Roman"/>
                <a:hlinkClick r:id="rId3"/>
              </a:rPr>
              <a:t>n.r</a:t>
            </a:r>
            <a:r>
              <a:rPr dirty="0" sz="1400" spc="-10">
                <a:latin typeface="Times New Roman"/>
                <a:cs typeface="Times New Roman"/>
                <a:hlinkClick r:id="rId3"/>
              </a:rPr>
              <a:t>u</a:t>
            </a:r>
            <a:r>
              <a:rPr dirty="0" sz="1400">
                <a:latin typeface="Times New Roman"/>
                <a:cs typeface="Times New Roman"/>
                <a:hlinkClick r:id="rId3"/>
              </a:rPr>
              <a:t>/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Гр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чн</a:t>
            </a:r>
            <a:r>
              <a:rPr dirty="0" sz="1400">
                <a:latin typeface="Times New Roman"/>
                <a:cs typeface="Times New Roman"/>
              </a:rPr>
              <a:t>ого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иема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ным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авам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Респ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ике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ата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ста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: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ор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кам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14.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4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зап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ел.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84</a:t>
            </a:r>
            <a:r>
              <a:rPr dirty="0" sz="1400">
                <a:latin typeface="Times New Roman"/>
                <a:cs typeface="Times New Roman"/>
              </a:rPr>
              <a:t>3)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23</a:t>
            </a:r>
            <a:r>
              <a:rPr dirty="0" sz="1400" spc="5">
                <a:latin typeface="Times New Roman"/>
                <a:cs typeface="Times New Roman"/>
              </a:rPr>
              <a:t>6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 spc="5">
                <a:latin typeface="Times New Roman"/>
                <a:cs typeface="Times New Roman"/>
              </a:rPr>
              <a:t>61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6</a:t>
            </a:r>
            <a:r>
              <a:rPr dirty="0" sz="140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200"/>
              </a:spcBef>
            </a:pPr>
            <a:r>
              <a:rPr dirty="0" sz="1400">
                <a:latin typeface="Times New Roman"/>
                <a:cs typeface="Times New Roman"/>
              </a:rPr>
              <a:t>Гр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иема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дник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ми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: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ду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9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</a:t>
            </a:r>
            <a:r>
              <a:rPr dirty="0" sz="1400" spc="-20">
                <a:latin typeface="Times New Roman"/>
                <a:cs typeface="Times New Roman"/>
              </a:rPr>
              <a:t>.</a:t>
            </a:r>
            <a:r>
              <a:rPr dirty="0" sz="1400" spc="-10">
                <a:latin typeface="Times New Roman"/>
                <a:cs typeface="Times New Roman"/>
              </a:rPr>
              <a:t>0</a:t>
            </a:r>
            <a:r>
              <a:rPr dirty="0" sz="1400">
                <a:latin typeface="Times New Roman"/>
                <a:cs typeface="Times New Roman"/>
              </a:rPr>
              <a:t>0.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120" y="6316098"/>
            <a:ext cx="6043930" cy="443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2100"/>
              </a:lnSpc>
            </a:pP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Сколько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вы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од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ы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х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дней на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г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от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ых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усло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иях м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ож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ет взять</a:t>
            </a:r>
            <a:r>
              <a:rPr dirty="0" sz="1400" spc="-15" b="1">
                <a:solidFill>
                  <a:srgbClr val="4F81BC"/>
                </a:solidFill>
                <a:latin typeface="Cambria"/>
                <a:cs typeface="Cambria"/>
              </a:rPr>
              <a:t> 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р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дите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ь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 с реб</a:t>
            </a:r>
            <a:r>
              <a:rPr dirty="0" sz="1400" spc="-10" b="1">
                <a:solidFill>
                  <a:srgbClr val="4F81BC"/>
                </a:solidFill>
                <a:latin typeface="Cambria"/>
                <a:cs typeface="Cambria"/>
              </a:rPr>
              <a:t>ен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ком</a:t>
            </a:r>
            <a:r>
              <a:rPr dirty="0" sz="1400" spc="-5" b="1">
                <a:solidFill>
                  <a:srgbClr val="4F81BC"/>
                </a:solidFill>
                <a:latin typeface="Cambria"/>
                <a:cs typeface="Cambria"/>
              </a:rPr>
              <a:t>-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ин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в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а</a:t>
            </a:r>
            <a:r>
              <a:rPr dirty="0" sz="1400" spc="-20" b="1">
                <a:solidFill>
                  <a:srgbClr val="4F81BC"/>
                </a:solidFill>
                <a:latin typeface="Cambria"/>
                <a:cs typeface="Cambria"/>
              </a:rPr>
              <a:t>л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ид</a:t>
            </a:r>
            <a:r>
              <a:rPr dirty="0" sz="1400" spc="5" b="1">
                <a:solidFill>
                  <a:srgbClr val="4F81BC"/>
                </a:solidFill>
                <a:latin typeface="Cambria"/>
                <a:cs typeface="Cambria"/>
              </a:rPr>
              <a:t>о</a:t>
            </a:r>
            <a:r>
              <a:rPr dirty="0" sz="1400" b="1">
                <a:solidFill>
                  <a:srgbClr val="4F81BC"/>
                </a:solidFill>
                <a:latin typeface="Cambria"/>
                <a:cs typeface="Cambria"/>
              </a:rPr>
              <a:t>м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8120" y="7300117"/>
            <a:ext cx="6058535" cy="2247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2170430" marR="5080">
              <a:lnSpc>
                <a:spcPct val="119900"/>
              </a:lnSpc>
            </a:pP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остав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нию  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ям   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  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меся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</a:t>
            </a:r>
            <a:r>
              <a:rPr dirty="0" sz="1400" spc="-2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ой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аты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дник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ть</a:t>
            </a:r>
            <a:r>
              <a:rPr dirty="0" sz="1400">
                <a:latin typeface="Times New Roman"/>
                <a:cs typeface="Times New Roman"/>
              </a:rPr>
              <a:t> чет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ре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меся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.  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 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мог</a:t>
            </a:r>
            <a:r>
              <a:rPr dirty="0" sz="1400">
                <a:latin typeface="Times New Roman"/>
                <a:cs typeface="Times New Roman"/>
              </a:rPr>
              <a:t> отг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ять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их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дели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гим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бота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им    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ем.    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зова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  <a:p>
            <a:pPr marL="12700" marR="571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щем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меся</a:t>
            </a:r>
            <a:r>
              <a:rPr dirty="0" sz="1400" spc="-5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ни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ходу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 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лид</a:t>
            </a:r>
            <a:r>
              <a:rPr dirty="0" sz="1400">
                <a:latin typeface="Times New Roman"/>
                <a:cs typeface="Times New Roman"/>
              </a:rPr>
              <a:t>ом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щий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 не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ись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сг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рали</a:t>
            </a:r>
            <a:r>
              <a:rPr dirty="0" sz="1400" spc="-1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 indent="898525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</a:t>
            </a:r>
            <a:r>
              <a:rPr dirty="0" sz="1400">
                <a:latin typeface="Times New Roman"/>
                <a:cs typeface="Times New Roman"/>
              </a:rPr>
              <a:t>се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тя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ря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02</a:t>
            </a:r>
            <a:r>
              <a:rPr dirty="0" sz="1400">
                <a:latin typeface="Times New Roman"/>
                <a:cs typeface="Times New Roman"/>
              </a:rPr>
              <a:t>3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йств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попра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ки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стве</a:t>
            </a:r>
            <a:r>
              <a:rPr dirty="0" sz="1400">
                <a:latin typeface="Times New Roman"/>
                <a:cs typeface="Times New Roman"/>
              </a:rPr>
              <a:t> (</a:t>
            </a:r>
            <a:r>
              <a:rPr dirty="0" sz="1400" spc="-5">
                <a:latin typeface="Times New Roman"/>
                <a:cs typeface="Times New Roman"/>
              </a:rPr>
              <a:t>Ф</a:t>
            </a:r>
            <a:r>
              <a:rPr dirty="0" sz="1400">
                <a:latin typeface="Times New Roman"/>
                <a:cs typeface="Times New Roman"/>
              </a:rPr>
              <a:t>ед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рал</a:t>
            </a:r>
            <a:r>
              <a:rPr dirty="0" sz="1400" spc="-10">
                <a:latin typeface="Times New Roman"/>
                <a:cs typeface="Times New Roman"/>
              </a:rPr>
              <a:t>ьн</a:t>
            </a:r>
            <a:r>
              <a:rPr dirty="0" sz="1400">
                <a:latin typeface="Times New Roman"/>
                <a:cs typeface="Times New Roman"/>
              </a:rPr>
              <a:t>ый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  <a:hlinkClick r:id="rId4"/>
              </a:rPr>
              <a:t>о</a:t>
            </a:r>
            <a:r>
              <a:rPr dirty="0" sz="1400">
                <a:latin typeface="Times New Roman"/>
                <a:cs typeface="Times New Roman"/>
                <a:hlinkClick r:id="rId4"/>
              </a:rPr>
              <a:t>т</a:t>
            </a:r>
            <a:r>
              <a:rPr dirty="0" sz="1400" spc="-20">
                <a:latin typeface="Times New Roman"/>
                <a:cs typeface="Times New Roman"/>
                <a:hlinkClick r:id="rId4"/>
              </a:rPr>
              <a:t> </a:t>
            </a:r>
            <a:r>
              <a:rPr dirty="0" sz="1400">
                <a:latin typeface="Times New Roman"/>
                <a:cs typeface="Times New Roman"/>
                <a:hlinkClick r:id="rId4"/>
              </a:rPr>
              <a:t>05</a:t>
            </a:r>
            <a:r>
              <a:rPr dirty="0" sz="1400" spc="-20">
                <a:latin typeface="Times New Roman"/>
                <a:cs typeface="Times New Roman"/>
                <a:hlinkClick r:id="rId4"/>
              </a:rPr>
              <a:t>.</a:t>
            </a:r>
            <a:r>
              <a:rPr dirty="0" sz="1400">
                <a:latin typeface="Times New Roman"/>
                <a:cs typeface="Times New Roman"/>
                <a:hlinkClick r:id="rId4"/>
              </a:rPr>
              <a:t>12</a:t>
            </a:r>
            <a:r>
              <a:rPr dirty="0" sz="1400" spc="-20">
                <a:latin typeface="Times New Roman"/>
                <a:cs typeface="Times New Roman"/>
                <a:hlinkClick r:id="rId4"/>
              </a:rPr>
              <a:t>.</a:t>
            </a:r>
            <a:r>
              <a:rPr dirty="0" sz="1400" spc="-10">
                <a:latin typeface="Times New Roman"/>
                <a:cs typeface="Times New Roman"/>
                <a:hlinkClick r:id="rId4"/>
              </a:rPr>
              <a:t>2</a:t>
            </a:r>
            <a:r>
              <a:rPr dirty="0" sz="1400">
                <a:latin typeface="Times New Roman"/>
                <a:cs typeface="Times New Roman"/>
                <a:hlinkClick r:id="rId4"/>
              </a:rPr>
              <a:t>0</a:t>
            </a:r>
            <a:r>
              <a:rPr dirty="0" sz="1400" spc="-10">
                <a:latin typeface="Times New Roman"/>
                <a:cs typeface="Times New Roman"/>
                <a:hlinkClick r:id="rId4"/>
              </a:rPr>
              <a:t>2</a:t>
            </a:r>
            <a:r>
              <a:rPr dirty="0" sz="1400">
                <a:latin typeface="Times New Roman"/>
                <a:cs typeface="Times New Roman"/>
                <a:hlinkClick r:id="rId4"/>
              </a:rPr>
              <a:t>2 </a:t>
            </a:r>
            <a:r>
              <a:rPr dirty="0" sz="1400" spc="-50">
                <a:latin typeface="Times New Roman"/>
                <a:cs typeface="Times New Roman"/>
                <a:hlinkClick r:id="rId4"/>
              </a:rPr>
              <a:t> </a:t>
            </a:r>
            <a:r>
              <a:rPr dirty="0" sz="1400">
                <a:latin typeface="Times New Roman"/>
                <a:cs typeface="Times New Roman"/>
                <a:hlinkClick r:id="rId4"/>
              </a:rPr>
              <a:t>№ </a:t>
            </a:r>
            <a:r>
              <a:rPr dirty="0" sz="1400" spc="-10">
                <a:latin typeface="Times New Roman"/>
                <a:cs typeface="Times New Roman"/>
                <a:hlinkClick r:id="rId4"/>
              </a:rPr>
              <a:t>4</a:t>
            </a:r>
            <a:r>
              <a:rPr dirty="0" sz="1400">
                <a:latin typeface="Times New Roman"/>
                <a:cs typeface="Times New Roman"/>
                <a:hlinkClick r:id="rId4"/>
              </a:rPr>
              <a:t>9</a:t>
            </a:r>
            <a:r>
              <a:rPr dirty="0" sz="1400" spc="5">
                <a:latin typeface="Times New Roman"/>
                <a:cs typeface="Times New Roman"/>
                <a:hlinkClick r:id="rId4"/>
              </a:rPr>
              <a:t>1</a:t>
            </a:r>
            <a:r>
              <a:rPr dirty="0" sz="1400">
                <a:latin typeface="Times New Roman"/>
                <a:cs typeface="Times New Roman"/>
                <a:hlinkClick r:id="rId4"/>
              </a:rPr>
              <a:t>-</a:t>
            </a:r>
            <a:r>
              <a:rPr dirty="0" sz="1400" spc="-20">
                <a:latin typeface="Times New Roman"/>
                <a:cs typeface="Times New Roman"/>
                <a:hlinkClick r:id="rId4"/>
              </a:rPr>
              <a:t>Ф</a:t>
            </a:r>
            <a:r>
              <a:rPr dirty="0" sz="1400">
                <a:latin typeface="Times New Roman"/>
                <a:cs typeface="Times New Roman"/>
                <a:hlinkClick r:id="rId4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ед.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ост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ни</a:t>
            </a:r>
            <a:r>
              <a:rPr dirty="0" sz="140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7750" y="6961504"/>
            <a:ext cx="2076450" cy="14122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204210" y="6771775"/>
          <a:ext cx="3942715" cy="516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9806"/>
                <a:gridCol w="1682914"/>
                <a:gridCol w="1470004"/>
              </a:tblGrid>
              <a:tr h="246910">
                <a:tc>
                  <a:txBody>
                    <a:bodyPr/>
                    <a:lstStyle/>
                    <a:p>
                      <a:pPr/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tabLst>
                          <a:tab pos="1256665" algn="l"/>
                        </a:tabLst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тя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ря	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tabLst>
                          <a:tab pos="543560" algn="l"/>
                        </a:tabLst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да	изм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ись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68732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пра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став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tabLst>
                          <a:tab pos="1250950" algn="l"/>
                        </a:tabLst>
                      </a:pPr>
                      <a:r>
                        <a:rPr dirty="0" sz="1400" spc="-5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ты	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068120" y="723168"/>
            <a:ext cx="6058535" cy="81286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равител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ства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РФ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о</a:t>
            </a:r>
            <a:r>
              <a:rPr dirty="0" sz="1400">
                <a:latin typeface="Times New Roman"/>
                <a:cs typeface="Times New Roman"/>
                <a:hlinkClick r:id="rId2"/>
              </a:rPr>
              <a:t>т</a:t>
            </a:r>
            <a:r>
              <a:rPr dirty="0" sz="1400" spc="-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06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.</a:t>
            </a:r>
            <a:r>
              <a:rPr dirty="0" sz="1400">
                <a:latin typeface="Times New Roman"/>
                <a:cs typeface="Times New Roman"/>
                <a:hlinkClick r:id="rId2"/>
              </a:rPr>
              <a:t>05</a:t>
            </a:r>
            <a:r>
              <a:rPr dirty="0" sz="1400" spc="-20">
                <a:latin typeface="Times New Roman"/>
                <a:cs typeface="Times New Roman"/>
                <a:hlinkClick r:id="rId2"/>
              </a:rPr>
              <a:t>.</a:t>
            </a:r>
            <a:r>
              <a:rPr dirty="0" sz="1400">
                <a:latin typeface="Times New Roman"/>
                <a:cs typeface="Times New Roman"/>
                <a:hlinkClick r:id="rId2"/>
              </a:rPr>
              <a:t>2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02</a:t>
            </a:r>
            <a:r>
              <a:rPr dirty="0" sz="1400">
                <a:latin typeface="Times New Roman"/>
                <a:cs typeface="Times New Roman"/>
                <a:hlinkClick r:id="rId2"/>
              </a:rPr>
              <a:t>3</a:t>
            </a:r>
            <a:r>
              <a:rPr dirty="0" sz="1400" spc="140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  <a:hlinkClick r:id="rId2"/>
              </a:rPr>
              <a:t>№ </a:t>
            </a:r>
            <a:r>
              <a:rPr dirty="0" sz="1400">
                <a:latin typeface="Times New Roman"/>
                <a:cs typeface="Times New Roman"/>
                <a:hlinkClick r:id="rId2"/>
              </a:rPr>
              <a:t>7</a:t>
            </a:r>
            <a:r>
              <a:rPr dirty="0" sz="1400" spc="-10">
                <a:latin typeface="Times New Roman"/>
                <a:cs typeface="Times New Roman"/>
                <a:hlinkClick r:id="rId2"/>
              </a:rPr>
              <a:t>1</a:t>
            </a:r>
            <a:r>
              <a:rPr dirty="0" sz="1400">
                <a:latin typeface="Times New Roman"/>
                <a:cs typeface="Times New Roman"/>
                <a:hlinkClick r:id="rId2"/>
              </a:rPr>
              <a:t>4</a:t>
            </a:r>
            <a:r>
              <a:rPr dirty="0" sz="1400" spc="-5">
                <a:latin typeface="Times New Roman"/>
                <a:cs typeface="Times New Roman"/>
                <a:hlinkClick r:id="rId2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—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далее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7</a:t>
            </a:r>
            <a:r>
              <a:rPr dirty="0" sz="1400">
                <a:latin typeface="Times New Roman"/>
                <a:cs typeface="Times New Roman"/>
              </a:rPr>
              <a:t>1</a:t>
            </a:r>
            <a:r>
              <a:rPr dirty="0" sz="1400" spc="-10">
                <a:latin typeface="Times New Roman"/>
                <a:cs typeface="Times New Roman"/>
              </a:rPr>
              <a:t>4</a:t>
            </a:r>
            <a:r>
              <a:rPr dirty="0" sz="1400">
                <a:latin typeface="Times New Roman"/>
                <a:cs typeface="Times New Roman"/>
              </a:rPr>
              <a:t>),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дни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 пра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2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10">
                <a:latin typeface="Times New Roman"/>
                <a:cs typeface="Times New Roman"/>
              </a:rPr>
              <a:t>вых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ые.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20000"/>
              </a:lnSpc>
            </a:pPr>
            <a:r>
              <a:rPr dirty="0" sz="1400">
                <a:latin typeface="Times New Roman"/>
                <a:cs typeface="Times New Roman"/>
              </a:rPr>
              <a:t>Как 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рь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нику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</a:t>
            </a:r>
            <a:r>
              <a:rPr dirty="0" sz="1400" spc="-10">
                <a:latin typeface="Times New Roman"/>
                <a:cs typeface="Times New Roman"/>
              </a:rPr>
              <a:t>ля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ни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у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- 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ts val="202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Чет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ре  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нит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ных 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0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  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месяц  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ять  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бота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 spc="-15">
                <a:latin typeface="Times New Roman"/>
                <a:cs typeface="Times New Roman"/>
              </a:rPr>
              <a:t>щ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ель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делить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их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гим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аю</a:t>
            </a:r>
            <a:r>
              <a:rPr dirty="0" sz="1400" spc="-10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им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</a:t>
            </a:r>
            <a:r>
              <a:rPr dirty="0" sz="1400" spc="-20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0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ич</a:t>
            </a:r>
            <a:r>
              <a:rPr dirty="0" sz="1400" spc="-10">
                <a:latin typeface="Times New Roman"/>
                <a:cs typeface="Times New Roman"/>
              </a:rPr>
              <a:t>ен</a:t>
            </a:r>
            <a:r>
              <a:rPr dirty="0" sz="1400">
                <a:latin typeface="Times New Roman"/>
                <a:cs typeface="Times New Roman"/>
              </a:rPr>
              <a:t>ий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ичеству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ей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2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2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станов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ими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нет.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отр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еет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ять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азу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3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4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ному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недел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ет </a:t>
            </a:r>
            <a:r>
              <a:rPr dirty="0" sz="1400" spc="-1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два д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и др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—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два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ня.</a:t>
            </a:r>
            <a:endParaRPr sz="1400">
              <a:latin typeface="Times New Roman"/>
              <a:cs typeface="Times New Roman"/>
            </a:endParaRPr>
          </a:p>
          <a:p>
            <a:pPr algn="just" marL="12700" marR="5715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Ра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ить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тече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ие 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календа</a:t>
            </a:r>
            <a:r>
              <a:rPr dirty="0" sz="1400" spc="-10">
                <a:latin typeface="Times New Roman"/>
                <a:cs typeface="Times New Roman"/>
              </a:rPr>
              <a:t>рн</a:t>
            </a:r>
            <a:r>
              <a:rPr dirty="0" sz="1400">
                <a:latin typeface="Times New Roman"/>
                <a:cs typeface="Times New Roman"/>
              </a:rPr>
              <a:t>ого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а.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р,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дник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ьзовал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ные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ых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преле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202</a:t>
            </a:r>
            <a:r>
              <a:rPr dirty="0" sz="1400">
                <a:latin typeface="Times New Roman"/>
                <a:cs typeface="Times New Roman"/>
              </a:rPr>
              <a:t>4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а.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тдыхать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семь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мае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0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4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см</a:t>
            </a:r>
            <a:r>
              <a:rPr dirty="0" sz="1400">
                <a:latin typeface="Times New Roman"/>
                <a:cs typeface="Times New Roman"/>
              </a:rPr>
              <a:t>ожет.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эти</a:t>
            </a:r>
            <a:r>
              <a:rPr dirty="0" sz="1400">
                <a:latin typeface="Times New Roman"/>
                <a:cs typeface="Times New Roman"/>
              </a:rPr>
              <a:t> выхо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не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 пойд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счет б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щего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ска.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600"/>
              </a:lnSpc>
              <a:spcBef>
                <a:spcPts val="5"/>
              </a:spcBef>
            </a:pP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рат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</a:t>
            </a:r>
            <a:r>
              <a:rPr dirty="0" sz="1400" spc="-15">
                <a:latin typeface="Times New Roman"/>
                <a:cs typeface="Times New Roman"/>
              </a:rPr>
              <a:t>че</a:t>
            </a:r>
            <a:r>
              <a:rPr dirty="0" sz="1400">
                <a:latin typeface="Times New Roman"/>
                <a:cs typeface="Times New Roman"/>
              </a:rPr>
              <a:t>ние 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кале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ин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елей 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- 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ожет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10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ять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4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ивае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ых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дел</a:t>
            </a:r>
            <a:r>
              <a:rPr dirty="0" sz="1400" spc="-2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ей.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Взять</a:t>
            </a:r>
            <a:r>
              <a:rPr dirty="0" sz="1400" spc="-10">
                <a:latin typeface="Times New Roman"/>
                <a:cs typeface="Times New Roman"/>
              </a:rPr>
              <a:t> «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ван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ом»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зя.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ct val="119800"/>
              </a:lnSpc>
            </a:pPr>
            <a:r>
              <a:rPr dirty="0" sz="1400">
                <a:latin typeface="Times New Roman"/>
                <a:cs typeface="Times New Roman"/>
              </a:rPr>
              <a:t>Ко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ить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4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ня,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бы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разу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йти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ск,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может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ка</a:t>
            </a:r>
            <a:r>
              <a:rPr dirty="0" sz="1400" spc="-10">
                <a:latin typeface="Times New Roman"/>
                <a:cs typeface="Times New Roman"/>
              </a:rPr>
              <a:t>жд</a:t>
            </a:r>
            <a:r>
              <a:rPr dirty="0" sz="1400">
                <a:latin typeface="Times New Roman"/>
                <a:cs typeface="Times New Roman"/>
              </a:rPr>
              <a:t>ый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из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ида.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Вых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</a:t>
            </a:r>
            <a:r>
              <a:rPr dirty="0" sz="1400" spc="-8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мми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оват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кт</a:t>
            </a:r>
            <a:r>
              <a:rPr dirty="0" sz="1400" spc="3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из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2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ис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зовал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тек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щем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 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менее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</a:t>
            </a:r>
            <a:r>
              <a:rPr dirty="0" sz="1400">
                <a:latin typeface="Times New Roman"/>
                <a:cs typeface="Times New Roman"/>
              </a:rPr>
              <a:t>4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авши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мо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ри</a:t>
            </a:r>
            <a:r>
              <a:rPr dirty="0" sz="1400">
                <a:latin typeface="Times New Roman"/>
                <a:cs typeface="Times New Roman"/>
              </a:rPr>
              <a:t>бавить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ям 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ха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  <a:hlinkClick r:id="rId3"/>
              </a:rPr>
              <a:t>я (п.</a:t>
            </a:r>
            <a:r>
              <a:rPr dirty="0" sz="1400" spc="-5">
                <a:latin typeface="Times New Roman"/>
                <a:cs typeface="Times New Roman"/>
                <a:hlinkClick r:id="rId3"/>
              </a:rPr>
              <a:t> </a:t>
            </a:r>
            <a:r>
              <a:rPr dirty="0" sz="1400">
                <a:latin typeface="Times New Roman"/>
                <a:cs typeface="Times New Roman"/>
                <a:hlinkClick r:id="rId3"/>
              </a:rPr>
              <a:t>9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вил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№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71</a:t>
            </a:r>
            <a:r>
              <a:rPr dirty="0" sz="1400">
                <a:latin typeface="Times New Roman"/>
                <a:cs typeface="Times New Roman"/>
              </a:rPr>
              <a:t>4).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ts val="2020"/>
              </a:lnSpc>
              <a:spcBef>
                <a:spcPts val="110"/>
              </a:spcBef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еис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зов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 тек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щем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след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щий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 не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сят</a:t>
            </a:r>
            <a:r>
              <a:rPr dirty="0" sz="1400" spc="-10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я.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аво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оту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возник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раб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00"/>
              </a:lnSpc>
              <a:spcBef>
                <a:spcPts val="10"/>
              </a:spcBef>
            </a:pPr>
            <a:r>
              <a:rPr dirty="0" sz="1400">
                <a:latin typeface="Times New Roman"/>
                <a:cs typeface="Times New Roman"/>
              </a:rPr>
              <a:t>2</a:t>
            </a:r>
            <a:r>
              <a:rPr dirty="0" sz="1400" spc="-10">
                <a:latin typeface="Times New Roman"/>
                <a:cs typeface="Times New Roman"/>
              </a:rPr>
              <a:t>02</a:t>
            </a:r>
            <a:r>
              <a:rPr dirty="0" sz="1400">
                <a:latin typeface="Times New Roman"/>
                <a:cs typeface="Times New Roman"/>
              </a:rPr>
              <a:t>3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—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станов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нва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сти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енк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3</a:t>
            </a:r>
            <a:r>
              <a:rPr dirty="0" sz="1400">
                <a:latin typeface="Times New Roman"/>
                <a:cs typeface="Times New Roman"/>
              </a:rPr>
              <a:t>1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абр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2</a:t>
            </a:r>
            <a:r>
              <a:rPr dirty="0" sz="1400" spc="-10">
                <a:latin typeface="Times New Roman"/>
                <a:cs typeface="Times New Roman"/>
              </a:rPr>
              <a:t>02</a:t>
            </a:r>
            <a:r>
              <a:rPr dirty="0" sz="1400">
                <a:latin typeface="Times New Roman"/>
                <a:cs typeface="Times New Roman"/>
              </a:rPr>
              <a:t>3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ему 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гим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мме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1</a:t>
            </a:r>
            <a:r>
              <a:rPr dirty="0" sz="1400">
                <a:latin typeface="Times New Roman"/>
                <a:cs typeface="Times New Roman"/>
              </a:rPr>
              <a:t>6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ны</a:t>
            </a:r>
            <a:r>
              <a:rPr dirty="0" sz="1400">
                <a:latin typeface="Times New Roman"/>
                <a:cs typeface="Times New Roman"/>
              </a:rPr>
              <a:t>х</a:t>
            </a:r>
            <a:endParaRPr sz="1400">
              <a:latin typeface="Times New Roman"/>
              <a:cs typeface="Times New Roman"/>
            </a:endParaRPr>
          </a:p>
          <a:p>
            <a:pPr marL="12700" marR="6350">
              <a:lnSpc>
                <a:spcPts val="2020"/>
              </a:lnSpc>
            </a:pPr>
            <a:r>
              <a:rPr dirty="0" sz="1400">
                <a:latin typeface="Times New Roman"/>
                <a:cs typeface="Times New Roman"/>
              </a:rPr>
              <a:t>выхо</a:t>
            </a:r>
            <a:r>
              <a:rPr dirty="0" sz="1400" spc="-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ых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й.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ва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ись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20</a:t>
            </a:r>
            <a:r>
              <a:rPr dirty="0" sz="1400">
                <a:latin typeface="Times New Roman"/>
                <a:cs typeface="Times New Roman"/>
              </a:rPr>
              <a:t>23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сг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 2</a:t>
            </a:r>
            <a:r>
              <a:rPr dirty="0" sz="1400" spc="-10">
                <a:latin typeface="Times New Roman"/>
                <a:cs typeface="Times New Roman"/>
              </a:rPr>
              <a:t>02</a:t>
            </a:r>
            <a:r>
              <a:rPr dirty="0" sz="1400">
                <a:latin typeface="Times New Roman"/>
                <a:cs typeface="Times New Roman"/>
              </a:rPr>
              <a:t>4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э</a:t>
            </a:r>
            <a:r>
              <a:rPr dirty="0" sz="1400">
                <a:latin typeface="Times New Roman"/>
                <a:cs typeface="Times New Roman"/>
              </a:rPr>
              <a:t>ти дни </a:t>
            </a:r>
            <a:r>
              <a:rPr dirty="0" sz="1400" spc="-2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же в</a:t>
            </a:r>
            <a:r>
              <a:rPr dirty="0" sz="1400" spc="-10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ять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5080" indent="448945">
              <a:lnSpc>
                <a:spcPts val="2000"/>
              </a:lnSpc>
              <a:spcBef>
                <a:spcPts val="10"/>
              </a:spcBef>
            </a:pPr>
            <a:r>
              <a:rPr dirty="0" sz="1400" spc="-1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сли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ель 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бе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15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ида   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дет  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брать  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бо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е  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чет</a:t>
            </a:r>
            <a:r>
              <a:rPr dirty="0" sz="1400" spc="-10">
                <a:latin typeface="Times New Roman"/>
                <a:cs typeface="Times New Roman"/>
              </a:rPr>
              <a:t>ыр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 д</a:t>
            </a:r>
            <a:r>
              <a:rPr dirty="0" sz="1400" spc="-10">
                <a:latin typeface="Times New Roman"/>
                <a:cs typeface="Times New Roman"/>
              </a:rPr>
              <a:t>оп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ел</a:t>
            </a:r>
            <a:r>
              <a:rPr dirty="0" sz="1400" spc="-1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ей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ха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д,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то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ем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их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вк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ть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фи</a:t>
            </a:r>
            <a:r>
              <a:rPr dirty="0" sz="1400">
                <a:latin typeface="Times New Roman"/>
                <a:cs typeface="Times New Roman"/>
              </a:rPr>
              <a:t>к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2020"/>
              </a:lnSpc>
            </a:pP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тп</a:t>
            </a:r>
            <a:r>
              <a:rPr dirty="0" sz="1400" spc="-15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в.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ре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ые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хода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ог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ыва</a:t>
            </a:r>
            <a:r>
              <a:rPr dirty="0" sz="1400" spc="-1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тся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рон</a:t>
            </a:r>
            <a:r>
              <a:rPr dirty="0" sz="1400">
                <a:latin typeface="Times New Roman"/>
                <a:cs typeface="Times New Roman"/>
              </a:rPr>
              <a:t>ами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—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>
                <a:latin typeface="Times New Roman"/>
                <a:cs typeface="Times New Roman"/>
              </a:rPr>
              <a:t> и 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дате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ем.</a:t>
            </a:r>
            <a:endParaRPr sz="1400">
              <a:latin typeface="Times New Roman"/>
              <a:cs typeface="Times New Roman"/>
            </a:endParaRPr>
          </a:p>
          <a:p>
            <a:pPr algn="just" marL="12700" indent="448945">
              <a:lnSpc>
                <a:spcPct val="100000"/>
              </a:lnSpc>
              <a:spcBef>
                <a:spcPts val="200"/>
              </a:spcBef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ходу за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инва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ом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ы</a:t>
            </a:r>
            <a:r>
              <a:rPr dirty="0" sz="1400" spc="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дать на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ы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ные,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dirty="0" sz="1400">
                <a:latin typeface="Times New Roman"/>
                <a:cs typeface="Times New Roman"/>
              </a:rPr>
              <a:t>по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>
                <a:latin typeface="Times New Roman"/>
                <a:cs typeface="Times New Roman"/>
              </a:rPr>
              <a:t>ку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они даю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ся 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дн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ните</a:t>
            </a:r>
            <a:r>
              <a:rPr dirty="0" sz="1400" spc="-1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SafinaER</dc:creator>
  <dcterms:created xsi:type="dcterms:W3CDTF">2024-01-19T14:55:39Z</dcterms:created>
  <dcterms:modified xsi:type="dcterms:W3CDTF">2024-01-19T14:55:39Z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2024-01-04T00:00:00Z</vt:filetime>
  </property>
  <property fmtid="{D5CDD505-2E9C-101B-9397-08002B2CF9AE}" pid="3" name="LastSaved">
    <vt:filetime>2024-01-19T00:00:00Z</vt:filetime>
  </property>
</Properties>
</file>