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67" r:id="rId2"/>
    <p:sldId id="270" r:id="rId3"/>
    <p:sldId id="257" r:id="rId4"/>
    <p:sldId id="259" r:id="rId5"/>
    <p:sldId id="276" r:id="rId6"/>
    <p:sldId id="285" r:id="rId7"/>
    <p:sldId id="275" r:id="rId8"/>
    <p:sldId id="283" r:id="rId9"/>
    <p:sldId id="281" r:id="rId10"/>
    <p:sldId id="271" r:id="rId11"/>
    <p:sldId id="273" r:id="rId12"/>
    <p:sldId id="261" r:id="rId13"/>
    <p:sldId id="262" r:id="rId14"/>
    <p:sldId id="263" r:id="rId15"/>
    <p:sldId id="277" r:id="rId16"/>
    <p:sldId id="279" r:id="rId17"/>
    <p:sldId id="282" r:id="rId18"/>
    <p:sldId id="290" r:id="rId19"/>
    <p:sldId id="291" r:id="rId20"/>
    <p:sldId id="284" r:id="rId21"/>
    <p:sldId id="286" r:id="rId22"/>
    <p:sldId id="287" r:id="rId23"/>
    <p:sldId id="28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1C211-90BC-4620-96C4-56BBAB2975F6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F4E67B-4976-4FA8-853E-FE269F460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4E67B-4976-4FA8-853E-FE269F46026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4E67B-4976-4FA8-853E-FE269F46026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4E67B-4976-4FA8-853E-FE269F46026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4E67B-4976-4FA8-853E-FE269F46026E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1143000"/>
            <a:ext cx="3742042" cy="3222104"/>
          </a:xfrm>
        </p:spPr>
        <p:txBody>
          <a:bodyPr>
            <a:noAutofit/>
          </a:bodyPr>
          <a:lstStyle/>
          <a:p>
            <a:pPr algn="ctr"/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Төркемнәрдә ике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дәүләт телен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үзләштерүгә шартлар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тудыру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4725144"/>
            <a:ext cx="3429000" cy="1800200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бакчасы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тәрбиячесе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Ахметова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Накия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Ильдус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кызы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чыгышы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Рисунок 6" descr="P101078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86" r="12486"/>
          <a:stretch>
            <a:fillRect/>
          </a:stretch>
        </p:blipFill>
        <p:spPr/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г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412"/>
            <a:ext cx="9144000" cy="68211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магази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9" y="0"/>
            <a:ext cx="788252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453336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Яшелчэлэр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кибете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107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107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107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гра-ситуа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412"/>
            <a:ext cx="9144000" cy="68211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итуа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4059" y="0"/>
            <a:ext cx="51158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теле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412"/>
            <a:ext cx="9144000" cy="68211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УМК -фото анкеты\111\Изображение 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42844" y="18000"/>
            <a:ext cx="7858180" cy="68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УМК -фото анкеты\111\Изображение 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-571536" y="-1071594"/>
            <a:ext cx="9014810" cy="7929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417117"/>
            <a:ext cx="8172400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32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Зурлар төркеме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3200" b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Максат:</a:t>
            </a:r>
            <a:r>
              <a:rPr lang="tt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Үзара һәм зурлар белән көндәлек тормышта татарча аралашуга чыгу.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3200" b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Бурычлар: </a:t>
            </a:r>
            <a:r>
              <a:rPr lang="tt-RU" sz="32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Сүз байлыгын арттыру, сөйләм күнекмәләре формалаштыру.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Гади сорауларны аңлап җавап бирү, мөрәҗәгать итә белү, көндәлек яшәештә аралашу.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Әдәпле итеп кара-каршы сөйләшә белү күнекмәләрен тәрбияләү.</a:t>
            </a:r>
            <a:endParaRPr lang="tt-RU" sz="3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та-анала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Фото-сабантуй-день защиты-\DSC055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0000" cy="68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Фото-сабантуй-день защиты-\DSC055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18000"/>
            <a:ext cx="9120000" cy="68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2071678"/>
            <a:ext cx="46434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Игътибарыгыз өчен рәхмәт!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107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107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5" name="Picture 9" descr="Изображение 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620688"/>
            <a:ext cx="1781175" cy="2533650"/>
          </a:xfrm>
          <a:prstGeom prst="rect">
            <a:avLst/>
          </a:prstGeom>
          <a:noFill/>
          <a:effectLst>
            <a:outerShdw dist="45791" dir="3378596" algn="ctr" rotWithShape="0">
              <a:srgbClr val="808080"/>
            </a:outerShdw>
          </a:effectLst>
        </p:spPr>
      </p:pic>
      <p:pic>
        <p:nvPicPr>
          <p:cNvPr id="14344" name="Picture 8" descr="Изображение 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933056"/>
            <a:ext cx="1771650" cy="2533650"/>
          </a:xfrm>
          <a:prstGeom prst="rect">
            <a:avLst/>
          </a:prstGeom>
          <a:noFill/>
        </p:spPr>
      </p:pic>
      <p:pic>
        <p:nvPicPr>
          <p:cNvPr id="14342" name="Picture 6" descr="Изображение 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058150"/>
            <a:ext cx="1800225" cy="2505075"/>
          </a:xfrm>
          <a:prstGeom prst="rect">
            <a:avLst/>
          </a:prstGeom>
          <a:noFill/>
        </p:spPr>
      </p:pic>
      <p:pic>
        <p:nvPicPr>
          <p:cNvPr id="14341" name="Picture 5" descr="Изображение 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0563225"/>
            <a:ext cx="1743075" cy="2505075"/>
          </a:xfrm>
          <a:prstGeom prst="rect">
            <a:avLst/>
          </a:prstGeom>
          <a:noFill/>
        </p:spPr>
      </p:pic>
      <p:pic>
        <p:nvPicPr>
          <p:cNvPr id="14340" name="Picture 4" descr="Изображение 00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3068300"/>
            <a:ext cx="1828800" cy="2505075"/>
          </a:xfrm>
          <a:prstGeom prst="rect">
            <a:avLst/>
          </a:prstGeom>
          <a:noFill/>
        </p:spPr>
      </p:pic>
      <p:pic>
        <p:nvPicPr>
          <p:cNvPr id="14339" name="Picture 3" descr="Изображение 00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6030575"/>
            <a:ext cx="1781175" cy="2533650"/>
          </a:xfrm>
          <a:prstGeom prst="rect">
            <a:avLst/>
          </a:prstGeom>
          <a:noFill/>
        </p:spPr>
      </p:pic>
      <p:pic>
        <p:nvPicPr>
          <p:cNvPr id="14338" name="Picture 2" descr="Изображение 0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8564225"/>
            <a:ext cx="1752600" cy="2533650"/>
          </a:xfrm>
          <a:prstGeom prst="rect">
            <a:avLst/>
          </a:prstGeom>
          <a:noFill/>
        </p:spPr>
      </p:pic>
      <p:pic>
        <p:nvPicPr>
          <p:cNvPr id="14337" name="Picture 1" descr="Изображение 0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1097875"/>
            <a:ext cx="1847850" cy="2533650"/>
          </a:xfrm>
          <a:prstGeom prst="rect">
            <a:avLst/>
          </a:prstGeom>
          <a:noFill/>
        </p:spPr>
      </p:pic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180975" y="2990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180975" y="5524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180975" y="8058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0" y="15573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352" name="Picture 16" descr="Изображение 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620688"/>
            <a:ext cx="1800225" cy="2505075"/>
          </a:xfrm>
          <a:prstGeom prst="rect">
            <a:avLst/>
          </a:prstGeom>
          <a:noFill/>
        </p:spPr>
      </p:pic>
      <p:pic>
        <p:nvPicPr>
          <p:cNvPr id="14351" name="Picture 15" descr="Изображение 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3933056"/>
            <a:ext cx="1743075" cy="2505075"/>
          </a:xfrm>
          <a:prstGeom prst="rect">
            <a:avLst/>
          </a:prstGeom>
          <a:noFill/>
        </p:spPr>
      </p:pic>
      <p:sp>
        <p:nvSpPr>
          <p:cNvPr id="1435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355" name="Picture 19" descr="Изображение 00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20688"/>
            <a:ext cx="18288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6" name="Picture 20" descr="Изображение 0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3933056"/>
            <a:ext cx="17526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7" name="Picture 21" descr="Изображение 00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1720" y="620688"/>
            <a:ext cx="178117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8" name="Picture 22" descr="Изображение 0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1960" y="3933056"/>
            <a:ext cx="184785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37400" t="30050" r="36613" b="35300"/>
          <a:stretch>
            <a:fillRect/>
          </a:stretch>
        </p:blipFill>
        <p:spPr bwMode="auto">
          <a:xfrm rot="430321">
            <a:off x="5236099" y="410925"/>
            <a:ext cx="2578152" cy="2725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User\Desktop\УМК оформление\УМК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2511148" cy="3177479"/>
          </a:xfrm>
          <a:prstGeom prst="rect">
            <a:avLst/>
          </a:prstGeom>
          <a:noFill/>
        </p:spPr>
      </p:pic>
      <p:pic>
        <p:nvPicPr>
          <p:cNvPr id="5" name="Picture 5" descr="C:\Users\User\Desktop\УМК оформление\УМК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620688"/>
            <a:ext cx="2268252" cy="3242206"/>
          </a:xfrm>
          <a:prstGeom prst="rect">
            <a:avLst/>
          </a:prstGeom>
          <a:noFill/>
        </p:spPr>
      </p:pic>
      <p:pic>
        <p:nvPicPr>
          <p:cNvPr id="6" name="Picture 4" descr="C:\Users\User\Desktop\УМК оформление\УМК\Отсканировано 07.08.2013 10-09_0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39020">
            <a:off x="5516192" y="3387796"/>
            <a:ext cx="2246417" cy="3200602"/>
          </a:xfrm>
          <a:prstGeom prst="rect">
            <a:avLst/>
          </a:prstGeom>
          <a:noFill/>
        </p:spPr>
      </p:pic>
      <p:pic>
        <p:nvPicPr>
          <p:cNvPr id="7" name="Picture 2" descr="C:\Users\User\Desktop\УМК оформление\УМК\0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63435">
            <a:off x="330737" y="4380504"/>
            <a:ext cx="2366349" cy="2160240"/>
          </a:xfrm>
          <a:prstGeom prst="rect">
            <a:avLst/>
          </a:prstGeom>
          <a:noFill/>
        </p:spPr>
      </p:pic>
      <p:pic>
        <p:nvPicPr>
          <p:cNvPr id="8" name="Picture 2" descr="C:\Users\User\Desktop\УМК оформление\УМК\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026625">
            <a:off x="3074259" y="4387320"/>
            <a:ext cx="2177371" cy="209077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ишер уен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яшелчэлэ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уен ойе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125</TotalTime>
  <Words>82</Words>
  <Application>Microsoft Office PowerPoint</Application>
  <PresentationFormat>Экран (4:3)</PresentationFormat>
  <Paragraphs>19</Paragraphs>
  <Slides>23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Изящная</vt:lpstr>
      <vt:lpstr>Төркемнәрдә ике дәүләт телен үзләштерүгә шартлар тудыру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Dilya</dc:creator>
  <cp:lastModifiedBy>Старший</cp:lastModifiedBy>
  <cp:revision>22</cp:revision>
  <dcterms:created xsi:type="dcterms:W3CDTF">2013-12-16T18:25:48Z</dcterms:created>
  <dcterms:modified xsi:type="dcterms:W3CDTF">2013-12-18T04:26:04Z</dcterms:modified>
</cp:coreProperties>
</file>