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4"/>
  </p:notesMasterIdLst>
  <p:sldIdLst>
    <p:sldId id="1353" r:id="rId2"/>
    <p:sldId id="1356" r:id="rId3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8564" autoAdjust="0"/>
  </p:normalViewPr>
  <p:slideViewPr>
    <p:cSldViewPr>
      <p:cViewPr varScale="1">
        <p:scale>
          <a:sx n="97" d="100"/>
          <a:sy n="97" d="100"/>
        </p:scale>
        <p:origin x="39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4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372386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866317"/>
              </p:ext>
            </p:extLst>
          </p:nvPr>
        </p:nvGraphicFramePr>
        <p:xfrm>
          <a:off x="357158" y="1577351"/>
          <a:ext cx="8473881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70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70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40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57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94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94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Категория ДОУ</a:t>
                      </a:r>
                      <a:endParaRPr lang="ru-RU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Режим работы ДОУ</a:t>
                      </a:r>
                      <a:endParaRPr lang="ru-RU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Количество ДОУ в НМР</a:t>
                      </a:r>
                      <a:endParaRPr lang="ru-RU" sz="12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Размер родительской платы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От 2 месяцев до 3 лет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От 3 лет до прекращения образовательных отношений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Разница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2019г.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2020г.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2019г.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2019г.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2020г.</a:t>
                      </a:r>
                      <a:endParaRPr lang="ru-RU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8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Городские ДОУ</a:t>
                      </a:r>
                    </a:p>
                    <a:p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8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11425</TotalTime>
  <Words>192</Words>
  <Application>Microsoft Office PowerPoint</Application>
  <PresentationFormat>Экран (16:9)</PresentationFormat>
  <Paragraphs>51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Candara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Пользователь Windows</cp:lastModifiedBy>
  <cp:revision>1074</cp:revision>
  <dcterms:created xsi:type="dcterms:W3CDTF">2012-06-27T12:08:55Z</dcterms:created>
  <dcterms:modified xsi:type="dcterms:W3CDTF">2019-12-23T09:46:40Z</dcterms:modified>
</cp:coreProperties>
</file>