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3793" autoAdjust="0"/>
  </p:normalViewPr>
  <p:slideViewPr>
    <p:cSldViewPr>
      <p:cViewPr>
        <p:scale>
          <a:sx n="60" d="100"/>
          <a:sy n="60" d="100"/>
        </p:scale>
        <p:origin x="-3738" y="-7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73" d="100"/>
          <a:sy n="73" d="100"/>
        </p:scale>
        <p:origin x="-4128" y="-52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CDF76-09D5-4DC0-9AA1-25BA894A269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EA9CE-A0D1-45DA-B860-54BFCCFDE6B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76672" y="395536"/>
            <a:ext cx="6048672" cy="8352928"/>
          </a:xfrm>
          <a:ln w="1905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EA9CE-A0D1-45DA-B860-54BFCCFDE6B5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-243408" y="4621614"/>
            <a:ext cx="71014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260648" y="418534"/>
            <a:ext cx="6408712" cy="8540800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деятельности педагога-психолога: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сохранению и укреплению психологического здоровья воспитанников ДОУ.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деятельности педагога-психолога: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оказать психологическую поддержку и помощь родителям,      детям раннего и дошкольного возраста в период адаптации к условиям ДОУ;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способствовать созданию психологически здоровой среды в ДОУ, обеспечивающей полноценное личностное и интеллектуальное развитие детей на каждом возрастном этапе с сохранением  индивидуальности каждого ребенка;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выявлять детей группы риска разного возраста, определять и реализовывать их путь развития и образования в системе «семья – ребенок – детский сад», тем самым, обеспечивая гармоничное развитие личности дошкольника;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организовать сотрудничество с родителями с целью профилактики нарушения детско-родительских отношений и пропаганды психологических знаний о специфике дошкольного возраста;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формировать у педагогов потребности в психологических знаниях, желания использовать их в интересах ребенка и собственного развития;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3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осуществлять процесс взаимодействия в педагогическом коллективе, способствовать сохранению и укреплению психологического здоровья сотрудников ДОУ (психологические тренинги по профилактике стрессов, эмоционального выгорания и совершенствованию личностных качеств).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EA9CE-A0D1-45DA-B860-54BFCCFDE6B5}" type="slidenum">
              <a:rPr lang="ru-RU" smtClean="0"/>
              <a:t>3</a:t>
            </a:fld>
            <a:endParaRPr lang="ru-RU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6672" y="467544"/>
            <a:ext cx="6048672" cy="660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8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Телефоны </a:t>
            </a: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адреса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психолого-педагогической помощи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Центр психолого-педагогической помощи «</a:t>
            </a:r>
            <a:r>
              <a:rPr lang="ru-RU" b="1" dirty="0" err="1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Эйдос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</a:t>
            </a: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Нижнекамск, ул. Тукая, д. 32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42 – 48 – 40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Консультации психологов, юристов 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др. </a:t>
            </a: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специалистов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Государственное специализированное (коррекционное) лечебно-оздоровительное учреждение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«Центр диагностики и консультирования» (</a:t>
            </a:r>
            <a:r>
              <a:rPr lang="ru-RU" b="1" dirty="0" err="1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ЦДиК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</a:t>
            </a: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Нижнекамск, ул. Шинников, д. 25 к.а.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49-99-36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Прием ведут психологи, логопеды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др. </a:t>
            </a: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специалисты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Центр экстренной психологической помощи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36 – 65 – 55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7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25152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04664" y="251520"/>
            <a:ext cx="6165304" cy="8617744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родители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воспитанников МБДОУ №82!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детском саду работает педагог-психолог,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которого Вы можете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получить квалифицированную помощь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вопросам развития и воспитания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ребенка.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работы педагога-психолога 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родителями: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четверг с 16.00 – 18.00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solidFill>
                <a:srgbClr val="0000C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так же в кабинете педагога-психолога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имеется литература по возрастной и семейной психологии,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книги, содержащие небольшие подсказки 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родителям как стать хорошими, мудрыми  родителями, понимающими своих детей.</a:t>
            </a:r>
            <a:endParaRPr kumimoji="0" 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 можете воспользоваться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услугами библиотеки для родителей</a:t>
            </a:r>
            <a:r>
              <a:rPr kumimoji="0" lang="ru-RU" sz="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260648" y="418534"/>
            <a:ext cx="6408712" cy="8540800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деятельности педагога-психолога: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сохранению и укреплению психологического здоровья воспитанников ДОУ.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деятельности педагога-психолога: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оказать психологическую поддержку и помощь родителям,      детям раннего и дошкольного возраста в период адаптации к условиям ДОУ;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способствовать созданию психологически здоровой среды в ДОУ, обеспечивающей полноценное личностное и интеллектуальное развитие детей на каждом возрастном этапе с сохранением  индивидуальности каждого ребенка;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выявлять детей группы риска разного возраста, определять и реализовывать их путь развития и образования в системе «семья – ребенок – детский сад», тем самым, обеспечивая гармоничное развитие личности дошкольника;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организовать сотрудничество с родителями с целью профилактики нарушения детско-родительских отношений и пропаганды психологических знаний о специфике дошкольного возраста;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формировать у педагогов потребности в психологических знаниях, желания использовать их в интересах ребенка и собственного развития;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3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осуществлять процесс взаимодействия в педагогическом коллективе, способствовать сохранению и укреплению психологического здоровья сотрудников ДОУ (психологические тренинги по профилактике стрессов, эмоционального выгорания и совершенствованию личностных качеств).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8" y="683568"/>
            <a:ext cx="6264696" cy="8017579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8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Телефоны </a:t>
            </a: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адреса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психолого-педагогической помощи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Центр психолого-педагогической помощи «</a:t>
            </a:r>
            <a:r>
              <a:rPr lang="ru-RU" b="1" dirty="0" err="1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Эйдос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г. Нижнекамск, ул. Тукая, д. 32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42 – 48 – 40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Консультации психологов, юристов 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др. специалистов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Государственное специализированное (коррекционное) лечебно-оздоровительное учреждение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«Центр диагностики и консультирования» (</a:t>
            </a:r>
            <a:r>
              <a:rPr lang="ru-RU" b="1" dirty="0" err="1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ЦДиК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г. Нижнекамск, ул. Шинников, д. 25 к.а.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49-99-36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Прием ведут психологи, логопеды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др. </a:t>
            </a: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специалисты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Центр экстренной психологической помощи</a:t>
            </a: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телефон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36 – 65 – 55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586</Words>
  <Application>Microsoft Office PowerPoint</Application>
  <PresentationFormat>Экран (4:3)</PresentationFormat>
  <Paragraphs>121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Методист</dc:creator>
  <cp:lastModifiedBy>Методист</cp:lastModifiedBy>
  <cp:revision>4</cp:revision>
  <dcterms:created xsi:type="dcterms:W3CDTF">2020-01-17T07:48:21Z</dcterms:created>
  <dcterms:modified xsi:type="dcterms:W3CDTF">2020-01-17T08:18:50Z</dcterms:modified>
</cp:coreProperties>
</file>