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76" r:id="rId2"/>
    <p:sldId id="277" r:id="rId3"/>
    <p:sldId id="279" r:id="rId4"/>
    <p:sldId id="281" r:id="rId5"/>
    <p:sldId id="283" r:id="rId6"/>
    <p:sldId id="287" r:id="rId7"/>
    <p:sldId id="332" r:id="rId8"/>
    <p:sldId id="324" r:id="rId9"/>
    <p:sldId id="333" r:id="rId10"/>
    <p:sldId id="291" r:id="rId11"/>
    <p:sldId id="293" r:id="rId12"/>
    <p:sldId id="298" r:id="rId13"/>
    <p:sldId id="31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456" autoAdjust="0"/>
    <p:restoredTop sz="94660"/>
  </p:normalViewPr>
  <p:slideViewPr>
    <p:cSldViewPr>
      <p:cViewPr varScale="1">
        <p:scale>
          <a:sx n="103" d="100"/>
          <a:sy n="103" d="100"/>
        </p:scale>
        <p:origin x="-96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111881-5591-4868-8FC4-3AFEA032076B}" type="datetimeFigureOut">
              <a:rPr lang="ru-RU" smtClean="0"/>
              <a:pPr/>
              <a:t>11.05.2019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38451B-7B7B-4D7F-9599-4E19EC76123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8001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38451B-7B7B-4D7F-9599-4E19EC76123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510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7B57-A78F-4449-A5F3-7BE7AA13412B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83278-1393-4D47-B0AF-E0EF5C25EB54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A64C2-404C-4D90-A64C-D477962BDA6C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BC47-DE03-406B-A43F-E6EC0D15FF35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0E90E-CA4C-479E-8DBF-82ED63740B56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B03A5-D45B-49A6-B0A4-9CA70E5913AA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0DF7B-ABA1-4227-ADB1-48F7E7E1E77C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B8ADB-B71C-4B7F-9229-55EE637B5716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66A8A-DCAB-457C-BAFA-C83F64E62F67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B836FF-F9A7-4D7E-9FA2-ADC80EFA9496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E3625-960D-48D7-9C6C-882D04419D83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728A86-A8E8-4CEA-8CAE-91A94B95FBB4}" type="datetime1">
              <a:rPr lang="ru-RU" smtClean="0"/>
              <a:pPr/>
              <a:t>11.05.2019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sldNum="0" hd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gif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2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1" name="Picture 9" descr="B:\Л. Лукмановна\100 лет ТАССР\татарстан-png-.png"/>
          <p:cNvPicPr>
            <a:picLocks noChangeAspect="1" noChangeArrowheads="1"/>
          </p:cNvPicPr>
          <p:nvPr/>
        </p:nvPicPr>
        <p:blipFill>
          <a:blip r:embed="rId2" cstate="email"/>
          <a:srcRect t="1280" r="340" b="1448"/>
          <a:stretch>
            <a:fillRect/>
          </a:stretch>
        </p:blipFill>
        <p:spPr bwMode="auto">
          <a:xfrm>
            <a:off x="0" y="188640"/>
            <a:ext cx="9144000" cy="6552728"/>
          </a:xfrm>
          <a:prstGeom prst="rect">
            <a:avLst/>
          </a:prstGeom>
          <a:noFill/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2339752" y="2348879"/>
            <a:ext cx="4464496" cy="2160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 лет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образования</a:t>
            </a:r>
            <a:endParaRPr lang="ru-RU" sz="3200" b="1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ТАССР</a:t>
            </a:r>
            <a:endParaRPr kumimoji="0" lang="ru-RU" sz="8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музыкальные инструменты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курай ТАТАР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755576" y="1916832"/>
            <a:ext cx="7632848" cy="392847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580112" y="5345340"/>
            <a:ext cx="2952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Курай</a:t>
            </a:r>
            <a:endParaRPr lang="ru-RU" sz="66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60032" y="4874384"/>
            <a:ext cx="396044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Гармонь-тальянка</a:t>
            </a:r>
            <a:endParaRPr lang="ru-RU" sz="66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гармонь тальянка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746764">
            <a:off x="462111" y="1431003"/>
            <a:ext cx="5554911" cy="416618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80112" y="5345340"/>
            <a:ext cx="29523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err="1" smtClean="0">
                <a:solidFill>
                  <a:srgbClr val="0000FF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Кубыз</a:t>
            </a:r>
            <a:endParaRPr lang="ru-RU" sz="6600" b="1" dirty="0">
              <a:solidFill>
                <a:srgbClr val="0000FF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0" name="Рисунок 9" descr="кубы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7624" y="1268760"/>
            <a:ext cx="6490692" cy="5010814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7" grpId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835696" y="188640"/>
            <a:ext cx="547260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Татарская национальная  кухня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Чак-чак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B:\Л. Лукмановна\100 лет ТАССР\100 лет ТАССР\Фото\maxresdefault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2326010"/>
            <a:ext cx="5904656" cy="42713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Бешбармак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B:\Л. Лукмановна\100 лет ТАССР\100 лет ТАССР\Фото\bcc61cd9dd_1000.jpg"/>
          <p:cNvPicPr>
            <a:picLocks noChangeAspect="1" noChangeArrowheads="1"/>
          </p:cNvPicPr>
          <p:nvPr/>
        </p:nvPicPr>
        <p:blipFill>
          <a:blip r:embed="rId4" cstate="email">
            <a:lum bright="10000" contrast="20000"/>
          </a:blip>
          <a:srcRect/>
          <a:stretch>
            <a:fillRect/>
          </a:stretch>
        </p:blipFill>
        <p:spPr bwMode="auto">
          <a:xfrm>
            <a:off x="1835696" y="2152352"/>
            <a:ext cx="5544616" cy="4445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Щербет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B:\Л. Лукмановна\100 лет ТАССР\100 лет ТАССР\Фото\xIMG_4862-1038x576.jpg.pagespeed.ic.Ssh_PtXClE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63688" y="2204864"/>
            <a:ext cx="5616624" cy="438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0"/>
            <a:ext cx="7344816" cy="6863417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России мест красивых много,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 Татарстан мне всех милей!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Царица здесь одна – природа,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много рек, озер, полей.</a:t>
            </a:r>
          </a:p>
          <a:p>
            <a:pPr marL="176213"/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Леса богатые, густые,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Восходы солнца – краше всех!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люди честные, не злые,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Здесь часто слышен звонкий смех.</a:t>
            </a:r>
          </a:p>
          <a:p>
            <a:pPr marL="176213"/>
            <a:endParaRPr lang="ru-RU" sz="28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Тут матушка Казань – столица,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округе много городов...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невозможно не влюбиться </a:t>
            </a:r>
          </a:p>
          <a:p>
            <a:pPr marL="176213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наш Татарстан, в наш край хлебов!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 descr="B:\Л. Лукмановна\100 лет ТАССР\100 лет ТАССР\Фото\photo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2123728" y="548680"/>
            <a:ext cx="4896000" cy="56886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3851920" y="44624"/>
            <a:ext cx="5292080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30 августа 1990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была принята Декларация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 государственном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суверенитете республики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-36512" y="44624"/>
            <a:ext cx="3672408" cy="177281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17 мая1920 г.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был подписан Декрет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об образовании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Monotype Corsiva" pitchFamily="66" charset="0"/>
                <a:ea typeface="+mj-ea"/>
                <a:cs typeface="+mj-cs"/>
              </a:rPr>
              <a:t>ТАССР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lum bright="10000" contrast="25000"/>
          </a:blip>
          <a:srcRect/>
          <a:stretch>
            <a:fillRect/>
          </a:stretch>
        </p:blipFill>
        <p:spPr bwMode="auto">
          <a:xfrm>
            <a:off x="1" y="1845384"/>
            <a:ext cx="3588226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67125" y="1800225"/>
            <a:ext cx="5457627" cy="504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99592" y="332656"/>
            <a:ext cx="7416942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+mj-cs"/>
              </a:rPr>
              <a:t>Государственный  герб  и  флаг Республики  Татарстан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+mj-cs"/>
            </a:endParaRPr>
          </a:p>
        </p:txBody>
      </p:sp>
      <p:pic>
        <p:nvPicPr>
          <p:cNvPr id="4" name="Picture 2" descr="C:\Users\Андрей\Desktop\iE9kUO9oEPE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3928" y="2696156"/>
            <a:ext cx="4680520" cy="2881428"/>
          </a:xfrm>
          <a:prstGeom prst="rect">
            <a:avLst/>
          </a:prstGeom>
          <a:noFill/>
        </p:spPr>
      </p:pic>
      <p:pic>
        <p:nvPicPr>
          <p:cNvPr id="6" name="Содержимое 4" descr="лллл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5000"/>
          </a:blip>
          <a:srcRect/>
          <a:stretch>
            <a:fillRect/>
          </a:stretch>
        </p:blipFill>
        <p:spPr>
          <a:xfrm>
            <a:off x="467544" y="2708920"/>
            <a:ext cx="2880000" cy="2880000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188640"/>
            <a:ext cx="694826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Гимн  Республики  Татарстан утвержден  в 1993 г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7" name="Содержимое 2"/>
          <p:cNvSpPr>
            <a:spLocks noGrp="1"/>
          </p:cNvSpPr>
          <p:nvPr>
            <p:ph idx="4294967295"/>
          </p:nvPr>
        </p:nvSpPr>
        <p:spPr>
          <a:xfrm>
            <a:off x="35496" y="1916832"/>
            <a:ext cx="9072000" cy="4896544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Цвети, священная земля моя,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 будет мирным твой небосвод!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дом у нас, одна семья,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Живет в согласии наш народ.</a:t>
            </a:r>
          </a:p>
          <a:p>
            <a:pPr marL="0" indent="0" algn="ctr">
              <a:buNone/>
            </a:pPr>
            <a:endParaRPr lang="ru-RU" sz="105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Богатый мудростью седых веков,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Надеждой, верою ты нам стал.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пусть хранит тебя моя любовь, 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Моя Республика, мой Татарстан!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Знаменитые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люди  Татарстана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im0-tub-ru.yandex.net/i?id=062606d483b7271051d7ecdf469157c6-67-144&amp;n=2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73431" y="4407578"/>
            <a:ext cx="1155720" cy="168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771339" y="6156012"/>
            <a:ext cx="11769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Габдулла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Тукай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9" name="Picture 4" descr="http://im0-tub-ru.yandex.net/i?id=5fe8538164954f340f6c30c7068f26c5-15-144&amp;n=2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52748" y="4383526"/>
            <a:ext cx="1224136" cy="1657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23728" y="6156012"/>
            <a:ext cx="12326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Муса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Джалиль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" name="Picture 6" descr="http://im0-tub-ru.yandex.net/i?id=8262017ea5e8a33feeb3f39d670803eb-130-144&amp;n=24"/>
          <p:cNvPicPr>
            <a:picLocks noChangeAspect="1" noChangeArrowheads="1"/>
          </p:cNvPicPr>
          <p:nvPr/>
        </p:nvPicPr>
        <p:blipFill>
          <a:blip r:embed="rId5" cstate="email"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518" y="4365104"/>
            <a:ext cx="1192946" cy="168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411760" y="3440033"/>
            <a:ext cx="19869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Габдельджаббар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Кандалый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3" name="Picture 8" descr="http://im0-tub-ru.yandex.net/i?id=d41f95ad8f2549304a9f4222e1db3011-79-144&amp;n=24"/>
          <p:cNvPicPr>
            <a:picLocks noChangeAspect="1" noChangeArrowheads="1"/>
          </p:cNvPicPr>
          <p:nvPr/>
        </p:nvPicPr>
        <p:blipFill>
          <a:blip r:embed="rId6" cstate="email">
            <a:lum bright="2000"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3068" y="1750585"/>
            <a:ext cx="1227324" cy="1611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994253" y="3429000"/>
            <a:ext cx="962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Хади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Такташ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5" name="Picture 10" descr="http://im0-tub-ru.yandex.net/i?id=13670618a1d06e9f23c50ef56fd1ebbc-33-144&amp;n=24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8774" y="4365104"/>
            <a:ext cx="1291298" cy="173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014660" y="6156012"/>
            <a:ext cx="1104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Фатих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err="1" smtClean="0">
                <a:solidFill>
                  <a:srgbClr val="002060"/>
                </a:solidFill>
              </a:rPr>
              <a:t>Амирхан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" name="Picture 14" descr="ArtRu.info - Illustrations - &amp;SHcy;&amp;acy;&amp;mcy;&amp;scy;&amp;ucy;&amp;tcy;&amp;dcy;&amp;icy;&amp;ncy;&amp;ocy;&amp;vcy; &amp;Rcy;&amp;ucy;&amp;shcy;&amp;acy;&amp;ncy; &amp;Gcy;&amp;acy;&amp;lcy;&amp;yacy;&amp;fcy;&amp;ocy;&amp;vcy;&amp;icy;&amp;chcy;(25.11.1946-."/>
          <p:cNvPicPr>
            <a:picLocks noChangeAspect="1" noChangeArrowheads="1"/>
          </p:cNvPicPr>
          <p:nvPr/>
        </p:nvPicPr>
        <p:blipFill>
          <a:blip r:embed="rId8" cstate="email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27192" y="1706885"/>
            <a:ext cx="1256976" cy="16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4932040" y="3429000"/>
            <a:ext cx="987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Кул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Гали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" name="Picture 16" descr="&amp;Acy;&amp;Kcy; &amp;Bcy;&amp;Acy;&amp;Rcy;&amp;Scy;"/>
          <p:cNvPicPr>
            <a:picLocks noChangeAspect="1" noChangeArrowheads="1"/>
          </p:cNvPicPr>
          <p:nvPr/>
        </p:nvPicPr>
        <p:blipFill>
          <a:blip r:embed="rId9" cstate="email"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3538" y="1700808"/>
            <a:ext cx="1181974" cy="16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7614022" y="6156012"/>
            <a:ext cx="10759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Абдулла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Алиш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1" name="Picture 18" descr="&amp;Bcy;&amp;Scy;&amp;Ecy;. &amp;Bcy;&amp;ocy;&amp;lcy;&amp;softcy;&amp;shcy;&amp;acy;&amp;yacy; &amp;Scy;&amp;ocy;&amp;vcy;&amp;iecy;&amp;tcy;&amp;scy;&amp;kcy;&amp;acy;&amp;yacy; &amp;Ecy;&amp;ncy;&amp;tscy;&amp;icy;&amp;kcy;&amp;lcy;&amp;ocy;&amp;pcy;&amp;iecy;&amp;dcy;&amp;icy;&amp;yacy; (&amp;Ncy;&amp;Acy;) (&amp;scy;&amp;tcy;&amp;rcy;. 42) - modernlibz.ru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2493" y="4437111"/>
            <a:ext cx="1225225" cy="163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87885" y="6148173"/>
            <a:ext cx="98777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Каюм</a:t>
            </a:r>
            <a:endParaRPr lang="ru-RU" alt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Насыри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3569" y="3429000"/>
            <a:ext cx="1314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altLang="ru-RU" dirty="0" smtClean="0">
                <a:solidFill>
                  <a:srgbClr val="002060"/>
                </a:solidFill>
              </a:rPr>
              <a:t>Царица</a:t>
            </a:r>
          </a:p>
          <a:p>
            <a:pPr algn="ctr"/>
            <a:r>
              <a:rPr lang="ru-RU" altLang="ru-RU" dirty="0" err="1" smtClean="0">
                <a:solidFill>
                  <a:srgbClr val="002060"/>
                </a:solidFill>
              </a:rPr>
              <a:t>Сююмбике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7" name="Picture 1" descr="B:\Л. Лукмановна\100 лет ТАССР\100 лет ТАССР\Фото\prev_ilgiz-hanov-jenskiy-obraz.-krasota-skvoz-veka_584ab78f87a6f.jpg"/>
          <p:cNvPicPr>
            <a:picLocks noChangeAspect="1" noChangeArrowheads="1"/>
          </p:cNvPicPr>
          <p:nvPr/>
        </p:nvPicPr>
        <p:blipFill>
          <a:blip r:embed="rId11" cstate="email">
            <a:lum bright="10000" contrast="30000"/>
          </a:blip>
          <a:srcRect/>
          <a:stretch>
            <a:fillRect/>
          </a:stretch>
        </p:blipFill>
        <p:spPr bwMode="auto">
          <a:xfrm>
            <a:off x="827584" y="1706038"/>
            <a:ext cx="1152000" cy="169825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404664"/>
            <a:ext cx="5760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праздники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987824" y="1404065"/>
            <a:ext cx="316835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Курбан-Байрам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B:\Л. Лукмановна\100 лет ТАССР\100 лет ТАССР\Фото\image.jpg"/>
          <p:cNvPicPr>
            <a:picLocks noChangeAspect="1" noChangeArrowheads="1"/>
          </p:cNvPicPr>
          <p:nvPr/>
        </p:nvPicPr>
        <p:blipFill>
          <a:blip r:embed="rId3" cstate="email">
            <a:lum bright="5000" contrast="10000"/>
          </a:blip>
          <a:srcRect/>
          <a:stretch>
            <a:fillRect/>
          </a:stretch>
        </p:blipFill>
        <p:spPr bwMode="auto">
          <a:xfrm>
            <a:off x="2411760" y="2132856"/>
            <a:ext cx="4351057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ямоугольник 5"/>
          <p:cNvSpPr>
            <a:spLocks noChangeArrowheads="1"/>
          </p:cNvSpPr>
          <p:nvPr/>
        </p:nvSpPr>
        <p:spPr bwMode="auto">
          <a:xfrm>
            <a:off x="1259632" y="1404065"/>
            <a:ext cx="65527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Сабантуй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B:\Л. Лукмановна\100 лет ТАССР\100 лет ТАССР\Фото\slide-19.jpg"/>
          <p:cNvPicPr>
            <a:picLocks noChangeAspect="1" noChangeArrowheads="1"/>
          </p:cNvPicPr>
          <p:nvPr/>
        </p:nvPicPr>
        <p:blipFill>
          <a:blip r:embed="rId4" cstate="email">
            <a:lum contrast="10000"/>
          </a:blip>
          <a:srcRect/>
          <a:stretch>
            <a:fillRect/>
          </a:stretch>
        </p:blipFill>
        <p:spPr bwMode="auto">
          <a:xfrm>
            <a:off x="1187624" y="2132856"/>
            <a:ext cx="6840760" cy="4560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Основные  религии  –</a:t>
            </a:r>
          </a:p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Ислам  и  христианство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555" name="Picture 3" descr="B:\Л. Лукмановна\100 лет ТАССР\100 лет ТАССР\Фото\Masjid-PNG-Download-Image.png"/>
          <p:cNvPicPr>
            <a:picLocks noChangeAspect="1" noChangeArrowheads="1"/>
          </p:cNvPicPr>
          <p:nvPr/>
        </p:nvPicPr>
        <p:blipFill>
          <a:blip r:embed="rId3" cstate="email"/>
          <a:srcRect b="1385"/>
          <a:stretch>
            <a:fillRect/>
          </a:stretch>
        </p:blipFill>
        <p:spPr bwMode="auto">
          <a:xfrm flipH="1">
            <a:off x="48394" y="1603058"/>
            <a:ext cx="4140000" cy="5282326"/>
          </a:xfrm>
          <a:prstGeom prst="rect">
            <a:avLst/>
          </a:prstGeom>
          <a:noFill/>
        </p:spPr>
      </p:pic>
      <p:pic>
        <p:nvPicPr>
          <p:cNvPr id="23556" name="Picture 4" descr="B:\Л. Лукмановна\100 лет ТАССР\100 лет ТАССР\Фото\prozrachnyi_fon_yapfiles.ru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612943"/>
            <a:ext cx="4464495" cy="507596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1691680" y="404664"/>
            <a:ext cx="5760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татарские  промыслы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Ювелирный промысел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B:\Л. Лукмановна\100 лет ТАССР\100 лет ТАССР\Фото\010.jpg"/>
          <p:cNvPicPr>
            <a:picLocks noChangeAspect="1" noChangeArrowheads="1"/>
          </p:cNvPicPr>
          <p:nvPr/>
        </p:nvPicPr>
        <p:blipFill>
          <a:blip r:embed="rId3" cstate="email">
            <a:lum bright="10000" contrast="30000"/>
          </a:blip>
          <a:srcRect/>
          <a:stretch>
            <a:fillRect/>
          </a:stretch>
        </p:blipFill>
        <p:spPr bwMode="auto">
          <a:xfrm>
            <a:off x="1259632" y="2276872"/>
            <a:ext cx="6768752" cy="43170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Керамика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B:\Л. Лукмановна\100 лет ТАССР\100 лет ТАССР\Фото\в4.jpg"/>
          <p:cNvPicPr>
            <a:picLocks noChangeAspect="1" noChangeArrowheads="1"/>
          </p:cNvPicPr>
          <p:nvPr/>
        </p:nvPicPr>
        <p:blipFill>
          <a:blip r:embed="rId4" cstate="email">
            <a:lum bright="5000" contrast="20000"/>
          </a:blip>
          <a:srcRect/>
          <a:stretch>
            <a:fillRect/>
          </a:stretch>
        </p:blipFill>
        <p:spPr bwMode="auto">
          <a:xfrm>
            <a:off x="1403648" y="2276872"/>
            <a:ext cx="6480720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Кожаная мозаика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2" descr="B:\Л. Лукмановна\100 лет ТАССР\100 лет ТАССР\Фото\38e311c959d169073852e55469c66950.jpg"/>
          <p:cNvPicPr>
            <a:picLocks noChangeAspect="1" noChangeArrowheads="1"/>
          </p:cNvPicPr>
          <p:nvPr/>
        </p:nvPicPr>
        <p:blipFill>
          <a:blip r:embed="rId5" cstate="email">
            <a:lum bright="10000" contrast="30000"/>
          </a:blip>
          <a:srcRect/>
          <a:stretch>
            <a:fillRect/>
          </a:stretch>
        </p:blipFill>
        <p:spPr bwMode="auto">
          <a:xfrm>
            <a:off x="1907704" y="2294874"/>
            <a:ext cx="5400600" cy="4272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2071670" y="1404065"/>
            <a:ext cx="50006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Золотое шитье</a:t>
            </a:r>
            <a:endParaRPr lang="ru-RU" alt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B:\Л. Лукмановна\100 лет ТАССР\100 лет ТАССР\Фото\0021-021-.pn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8F7F4"/>
              </a:clrFrom>
              <a:clrTo>
                <a:srgbClr val="F8F7F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2276872"/>
            <a:ext cx="5856651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8" grpId="0"/>
      <p:bldP spid="8" grpId="1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D:\Л. Лукмановна\100 лет ТАССР\Презентация\s1200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0"/>
            <a:ext cx="7915127" cy="1330597"/>
          </a:xfrm>
          <a:prstGeom prst="rect">
            <a:avLst/>
          </a:prstGeom>
          <a:noFill/>
        </p:spPr>
      </p:pic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691680" y="188640"/>
            <a:ext cx="57606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altLang="ru-RU" sz="2800" b="1" cap="all" dirty="0" smtClean="0">
                <a:ln w="0"/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Татарский национальный  костюм</a:t>
            </a:r>
            <a:endParaRPr lang="ru-RU" altLang="ru-RU" sz="2800" b="1" cap="all" dirty="0">
              <a:ln w="0"/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5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 flipH="1">
            <a:off x="7461865" y="1916832"/>
            <a:ext cx="1682134" cy="4680520"/>
          </a:xfrm>
          <a:prstGeom prst="rect">
            <a:avLst/>
          </a:prstGeom>
          <a:noFill/>
        </p:spPr>
      </p:pic>
      <p:pic>
        <p:nvPicPr>
          <p:cNvPr id="9" name="Picture 3" descr="B:\Л. Лукмановна\100 лет ТАССР\100 лет ТАССР\Фото\tatarskiy_narodnyy_kostyum_6.jpg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5774024" y="1772816"/>
            <a:ext cx="1822312" cy="4824536"/>
          </a:xfrm>
          <a:prstGeom prst="rect">
            <a:avLst/>
          </a:prstGeom>
          <a:noFill/>
        </p:spPr>
      </p:pic>
      <p:pic>
        <p:nvPicPr>
          <p:cNvPr id="12" name="Picture 4" descr="D:\Л. Лукмановна\100 лет ТАССР\Фото\01873fcad5aadd34fe78e6c435bc6b30.jpg"/>
          <p:cNvPicPr>
            <a:picLocks noChangeAspect="1" noChangeArrowheads="1"/>
          </p:cNvPicPr>
          <p:nvPr/>
        </p:nvPicPr>
        <p:blipFill>
          <a:blip r:embed="rId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5000" contrast="10000"/>
          </a:blip>
          <a:srcRect/>
          <a:stretch>
            <a:fillRect/>
          </a:stretch>
        </p:blipFill>
        <p:spPr bwMode="auto">
          <a:xfrm>
            <a:off x="3517802" y="1916832"/>
            <a:ext cx="2278334" cy="4680000"/>
          </a:xfrm>
          <a:prstGeom prst="rect">
            <a:avLst/>
          </a:prstGeom>
          <a:noFill/>
        </p:spPr>
      </p:pic>
      <p:pic>
        <p:nvPicPr>
          <p:cNvPr id="10" name="Picture 2" descr="D:\Л. Лукмановна\100 лет ТАССР\Фото\slide-4.jpg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1773352"/>
            <a:ext cx="3341987" cy="482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3136261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Другая 1">
      <a:dk1>
        <a:sysClr val="windowText" lastClr="000000"/>
      </a:dk1>
      <a:lt1>
        <a:sysClr val="window" lastClr="FFFFFF"/>
      </a:lt1>
      <a:dk2>
        <a:srgbClr val="242852"/>
      </a:dk2>
      <a:lt2>
        <a:srgbClr val="AAE5A5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1028</TotalTime>
  <Words>166</Words>
  <Application>Microsoft Office PowerPoint</Application>
  <PresentationFormat>Экран (4:3)</PresentationFormat>
  <Paragraphs>70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Татарский национальный костюм</dc:title>
  <dc:creator>ИЛЬДАР</dc:creator>
  <cp:lastModifiedBy>ioantuss</cp:lastModifiedBy>
  <cp:revision>378</cp:revision>
  <dcterms:created xsi:type="dcterms:W3CDTF">2013-05-17T13:18:03Z</dcterms:created>
  <dcterms:modified xsi:type="dcterms:W3CDTF">2019-05-11T17:30:39Z</dcterms:modified>
</cp:coreProperties>
</file>