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7" r:id="rId4"/>
    <p:sldId id="263" r:id="rId5"/>
    <p:sldId id="262" r:id="rId6"/>
    <p:sldId id="266" r:id="rId7"/>
    <p:sldId id="261" r:id="rId8"/>
    <p:sldId id="264" r:id="rId9"/>
    <p:sldId id="269" r:id="rId10"/>
    <p:sldId id="265" r:id="rId11"/>
    <p:sldId id="259" r:id="rId12"/>
    <p:sldId id="260" r:id="rId13"/>
    <p:sldId id="279" r:id="rId14"/>
    <p:sldId id="272" r:id="rId15"/>
    <p:sldId id="273" r:id="rId16"/>
    <p:sldId id="274" r:id="rId17"/>
    <p:sldId id="275" r:id="rId18"/>
    <p:sldId id="276" r:id="rId19"/>
    <p:sldId id="277" r:id="rId20"/>
    <p:sldId id="268" r:id="rId21"/>
    <p:sldId id="280" r:id="rId22"/>
    <p:sldId id="278" r:id="rId2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566" y="7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7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images.yandex.ru/yandsearch?img_url=http://i.dailymail.co.uk/i/pix/2012/02_01/Siberia0502_302x200.jpg&amp;iorient=&amp;nojs=1&amp;icolor=&amp;site=&amp;text=%D0%BD%D0%B0%20%D0%BE%D1%81%D1%82%D0%B0%D0%BD%D0%BE%D0%B2%D0%BA%D0%B5%20%D0%B7%D0%B8%D0%BC%D0%BE%D0%B9%20%D0%BF%D0%B4%D0%B4&amp;wp=&amp;pos=9&amp;isize=&amp;type=&amp;recent=&amp;rpt=simage&amp;itype=" TargetMode="External"/><Relationship Id="rId7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://images.yandex.ru/yandsearch?img_url=http://bestgif.ru/_ph/30/2/134276202.gif&amp;iorient=&amp;icolor=&amp;p=10&amp;site=&amp;text=%D0%B7%D0%B8%D0%BC%D0%B0,%20%20%D0%B4%D0%B5%D1%82%D0%B8%20%D0%B8%20%D0%BF%D0%B4%D0%B4&amp;wp=&amp;pos=312&amp;isize=&amp;type=&amp;recent=&amp;rpt=simage&amp;itype=&amp;nojs=1" TargetMode="External"/><Relationship Id="rId7" Type="http://schemas.openxmlformats.org/officeDocument/2006/relationships/hyperlink" Target="http://yartoys.ru/shop/images/big/45600.jpe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hyperlink" Target="http://s1.hostingkartinok.com/uploads/images/2012/11/7456eef8177aa36d83c23a71910ff02d.jpg" TargetMode="External"/><Relationship Id="rId4" Type="http://schemas.openxmlformats.org/officeDocument/2006/relationships/image" Target="../media/image22.jpe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text=%D1%82%D1%80%D0%B0%D0%BD%D1%81%D0%BF%D0%BE%D1%80%D1%82%20%D0%B4%D0%BB%D1%8F%20%D0%B4%D0%B5%D1%82%D0%B5%D0%B9%20%D0%B2%20%D0%BA%D0%B0%D1%80%D1%82%D0%B8%D0%BD%D0%BA%D0%B0%D1%85&amp;noreask=1&amp;img_url=http://www.znaika.com.ua/images/free/10_2.gif&amp;pos=247&amp;rpt=simage&amp;lr=51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29.jpeg"/><Relationship Id="rId4" Type="http://schemas.openxmlformats.org/officeDocument/2006/relationships/hyperlink" Target="http://images.yandex.ru/yandsearch?source=psearch&amp;img_url=http://info.sibnet.ru/ni/341/341190s_1353925572.jpg&amp;p=3&amp;text=%D0%B4%D0%BE%D1%80%D0%BE%D0%B3%D0%B8%20%D0%B2%20%D0%BD%D0%BE%D1%8F%D0%B1%D1%80%D0%B5&amp;noreask=1&amp;pos=91&amp;lr=51&amp;rpt=simage&amp;nojs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6"/>
            <a:ext cx="6936508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0808" y="4067945"/>
            <a:ext cx="4642841" cy="360039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«Приключения Буратино в стране Светофории»</a:t>
            </a:r>
            <a:r>
              <a:rPr lang="ru-RU" sz="31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endParaRPr lang="ru-RU" sz="31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1284" y="179512"/>
            <a:ext cx="50760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Муниципальное автономное дошкольное образовательное учреждение</a:t>
            </a:r>
            <a:r>
              <a:rPr lang="ru-RU" sz="12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2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«Детский сад общеразвивающего вида № 7» МО</a:t>
            </a:r>
            <a:r>
              <a:rPr lang="ru-RU" sz="12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2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«Лениногорского муниципального района» Республики Татарстан</a:t>
            </a:r>
            <a:r>
              <a:rPr lang="ru-RU" sz="12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2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endParaRPr lang="ru-RU" sz="12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5508104"/>
            <a:ext cx="3715520" cy="20805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4" y="1010509"/>
            <a:ext cx="1200133" cy="18001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6712" y="2699792"/>
            <a:ext cx="5616624" cy="365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журнал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дорожного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детей  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№1</a:t>
            </a: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0888" y="824440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Лениногорск,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ноябрь 2016 г.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2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443"/>
            <a:ext cx="6888626" cy="928444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712" y="611560"/>
            <a:ext cx="4608512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«Поэтическая страничка»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6712" y="1331639"/>
            <a:ext cx="5256584" cy="6836580"/>
          </a:xfrm>
        </p:spPr>
        <p:txBody>
          <a:bodyPr/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Светофор.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любого перекрестка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 встречает светофор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заводит очень просто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пешеходом разговор: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Cвет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зеленый- проходи!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Желтый - лучше подожди!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свет зажжется красный -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Значит,  двигаться опасно!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Стой!  трамвай,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наберись терпенья.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Узучай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и уважай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движенья.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Л.Лущенко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pic>
        <p:nvPicPr>
          <p:cNvPr id="8" name="Рисунок 15" descr="http://mom2werogers.typepad.com/photos/uncategorized/2007/06/24/traffic_light__cautio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4128">
            <a:off x="1152733" y="5946681"/>
            <a:ext cx="1225652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12977" y="2397240"/>
            <a:ext cx="29804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Скрылись под снегом газоны с травой,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Скользко машинам на мостовой.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Льдом затянуло русло реки,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Плюшевый Мишка встал на коньки.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Только катается не на катке: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Вышел на улицу с клюшкой в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руке. Мчатся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машины невдалеке.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Трудно машинам зимой тормозить,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Шины по снегу станут скользить.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Долго ли, дети, тут до беды?!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Есть для хоккея катки и пруды.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Только  ботинки с коньками надень,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Лед будет петь под ногами весь </a:t>
            </a:r>
            <a:r>
              <a:rPr lang="ru-RU" alt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день.А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мостовая - опасный каток,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Нужно во двор </a:t>
            </a:r>
            <a:r>
              <a:rPr lang="ru-RU" alt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возращаться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 дружок.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Г.Титов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71" y="755998"/>
            <a:ext cx="1044970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0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60" name="Прямоугольник 19"/>
          <p:cNvSpPr>
            <a:spLocks noChangeArrowheads="1"/>
          </p:cNvSpPr>
          <p:nvPr/>
        </p:nvSpPr>
        <p:spPr bwMode="auto">
          <a:xfrm>
            <a:off x="2572324" y="1777050"/>
            <a:ext cx="3734513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50482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50482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50482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504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504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ОСОБЕННОСТИ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БЕЗОПАСНОГО ПОВЕДЕНИЯ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ЗИМНИЙ ПЕРИОД</a:t>
            </a:r>
            <a:endParaRPr lang="ru-RU" altLang="ru-RU" sz="14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Главное правило поведения на дороге зимой — удвоенное внимание и повышенная осторожность!</a:t>
            </a: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Зимой  день короче. В сумерках и в темноте значительно ухудшается видимость, легко ошибиться в определении расстояния как до едущего автомобиля, так и до неподвижных предметов. Часто близкие предметы кажутся  далекими, а далекие — близкими. Случаются зрительные обманы: неподвижный предмет можно принять за движущийся и наоборот. 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Поэтому в сумерках и темноте будьте особенно внимательны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Переходите только по подземным, надземным или регулируемым пере­водам. А в случае их отсутствия — при переходе увеличьте безопасное расстояние до автомобиля.</a:t>
            </a:r>
          </a:p>
        </p:txBody>
      </p:sp>
      <p:pic>
        <p:nvPicPr>
          <p:cNvPr id="2063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488" y="3920248"/>
            <a:ext cx="576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559" y="7452320"/>
            <a:ext cx="432462" cy="3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69" y="6804248"/>
            <a:ext cx="5762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860481"/>
            <a:ext cx="789606" cy="118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672" y="683568"/>
            <a:ext cx="6038428" cy="57606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  <a:endParaRPr lang="ru-RU" sz="28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C:\Users\п\Desktop\Фото и отчеты по ПДД\000003-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81" y="1976547"/>
            <a:ext cx="1519810" cy="12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\Desktop\Фото и отчеты по ПДД\img-20140424103113-1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08" y="5401965"/>
            <a:ext cx="1444713" cy="118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4352048"/>
            <a:ext cx="581670" cy="43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1453001"/>
            <a:ext cx="432462" cy="3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98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074" name="Прямоугольник 14"/>
          <p:cNvSpPr>
            <a:spLocks noChangeArrowheads="1"/>
          </p:cNvSpPr>
          <p:nvPr/>
        </p:nvSpPr>
        <p:spPr bwMode="auto">
          <a:xfrm>
            <a:off x="3957638" y="2124075"/>
            <a:ext cx="2900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auto">
          <a:xfrm>
            <a:off x="3789363" y="3708400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644900" y="7882036"/>
            <a:ext cx="32131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Прямоугольник 7"/>
          <p:cNvSpPr>
            <a:spLocks noChangeArrowheads="1"/>
          </p:cNvSpPr>
          <p:nvPr/>
        </p:nvSpPr>
        <p:spPr bwMode="auto">
          <a:xfrm>
            <a:off x="1052736" y="7308850"/>
            <a:ext cx="33843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 тем как выйти на улицу  вспомните  особенности безопасного поведения в зимний период!</a:t>
            </a:r>
          </a:p>
        </p:txBody>
      </p:sp>
      <p:pic>
        <p:nvPicPr>
          <p:cNvPr id="3081" name="Picture 14" descr="http://im6-tub-ru.yandex.net/i?id=349489103-17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2" y="6868321"/>
            <a:ext cx="1618441" cy="97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8" descr="http://im3-tub-ru.yandex.net/i?id=336861319-23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5" y="937322"/>
            <a:ext cx="576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8" descr="http://im3-tub-ru.yandex.net/i?id=336861319-23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245" y="5041107"/>
            <a:ext cx="576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8" descr="http://im3-tub-ru.yandex.net/i?id=336861319-23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2" y="5652120"/>
            <a:ext cx="576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8" descr="http://im3-tub-ru.yandex.net/i?id=336861319-23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738" y="933813"/>
            <a:ext cx="576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8" descr="http://im3-tub-ru.yandex.net/i?id=336861319-23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532" y="6333875"/>
            <a:ext cx="576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764704" y="1531555"/>
            <a:ext cx="2607146" cy="6636663"/>
          </a:xfrm>
        </p:spPr>
        <p:txBody>
          <a:bodyPr>
            <a:normAutofit fontScale="92500"/>
          </a:bodyPr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снегопады заметно ухудшается видимость, появляются заносы, ограничивается и затрудняется движение пешеходов и транспорта. Снег залепляет глаза пешеходам и мешает обзору дороги. 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altLang="ru-RU" sz="1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городах улицы посыпают специальными химикатами, чтобы не образовывался снежный накат. В результате даже в умеренный мороз проезжая часть может быть покрыта снежно-водяной кашей, которую в виде взвеси поднимают в воздух колеса проезжающего транспорта, которая оседает на ветровых стеклах автомобилей, мешая водителям следить за дорожной обстановкой.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3284984" y="1763689"/>
            <a:ext cx="2912441" cy="6404530"/>
          </a:xfrm>
        </p:spPr>
        <p:txBody>
          <a:bodyPr>
            <a:normAutofit fontScale="92500"/>
          </a:bodyPr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5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такой ситуации водителю еще сложнее заметить пешехода!</a:t>
            </a:r>
            <a:endParaRPr lang="ru-RU" altLang="ru-RU" sz="15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5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Яркое солнце, как ни странно, тоже помеха. Яркое солнце и белый снег создают эффект бликов, человек как бы «ослепляется». Поэтому нужно быть крайне внимательным.</a:t>
            </a:r>
            <a:endParaRPr lang="ru-RU" altLang="ru-RU" sz="15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altLang="ru-RU" sz="15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снежный накат или гололед повышается вероятность «юза», заноса автомобиля, и, самое главное — непредсказуемо удли­няется тормозной путь. Поэтому обычное (летнее) безопасное для перехода расстояние до машины нужно увеличить в несколько раз.</a:t>
            </a:r>
          </a:p>
          <a:p>
            <a:pPr>
              <a:lnSpc>
                <a:spcPct val="150000"/>
              </a:lnSpc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67" y="773093"/>
            <a:ext cx="789606" cy="118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07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9605" cy="99785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768" y="1187624"/>
            <a:ext cx="3600400" cy="360040"/>
          </a:xfrm>
        </p:spPr>
        <p:txBody>
          <a:bodyPr>
            <a:normAutofit fontScale="90000"/>
          </a:bodyPr>
          <a:lstStyle/>
          <a:p>
            <a:pPr lvl="0"/>
            <a: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«Советы  </a:t>
            </a:r>
            <a:r>
              <a:rPr lang="ru-RU" altLang="ru-RU" sz="36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родителям</a:t>
            </a:r>
            <a: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»</a:t>
            </a:r>
            <a:b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</a:br>
            <a:r>
              <a:rPr lang="ru-RU" altLang="ru-RU" sz="36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</a:t>
            </a:r>
            <a: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endParaRPr lang="ru-RU" sz="36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08720" y="1691681"/>
            <a:ext cx="2696082" cy="6840759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поведения на улице весьма разнообразны и помимо собственно правил безопасного движения включают в себя довольно большой круг требований</a:t>
            </a:r>
            <a:r>
              <a:rPr lang="ru-RU" altLang="ru-RU" sz="1400" dirty="0">
                <a:solidFill>
                  <a:srgbClr val="007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знать и выполнять которые должен каждый ребенок. 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Правила: 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улицу надо выходить одетым  чисто и опрятно. Перед тем, как   следует почистить обувь, привести в порядок одежду, причесаться. Нельзя проходить мимо фактов некультурного поведения в общественном транспорте. А как неудобно прохожим, когда дети  идут большой группой, </a:t>
            </a:r>
            <a:r>
              <a:rPr lang="ru-RU" altLang="ru-RU" sz="1400" dirty="0">
                <a:solidFill>
                  <a:srgbClr val="007F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агораживая весь тротуар, громко кричат, оста</a:t>
            </a:r>
            <a:r>
              <a:rPr lang="ru-RU" altLang="ru-RU" sz="1400" dirty="0">
                <a:solidFill>
                  <a:srgbClr val="007F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авливаются посередине тротуара для беседы с друзьями или знакомыми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4802" y="2051720"/>
            <a:ext cx="2910298" cy="611649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altLang="ru-RU" sz="1400" b="1" dirty="0">
                <a:solidFill>
                  <a:srgbClr val="94363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Культура поведения наших детей на улице и в общественном транспорте, знание Правил дорожного движения и умения их выполнять были и остаются лучшим средством профилактики дорожно-транспортных происшествий. Ведь не секрет, что сегодня каждым вторым виновником дорожно-транспортного происшествия на дорогах и улицах является сам пешеход,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его недисциплинированность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пренебрежение к Правилам дорожного движения, к культуре поведения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4" y="1043608"/>
            <a:ext cx="1044970" cy="1008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87" y="8028384"/>
            <a:ext cx="1962645" cy="10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5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 у нас в саду!»</a:t>
            </a:r>
            <a:b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в нашем детском саду начался с месячника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«Внимание,  дети!», посвящённый 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детско – дорожного травматизма.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связи с этим воспитатели провели различные 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акции, занятия для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предотвращения дорожных происшествий. 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подробнее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вы узнаете из нашей рубрики «А у нас в саду»</a:t>
            </a:r>
            <a:endParaRPr lang="ru-RU" sz="1300" b="1" dirty="0"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647" y="862130"/>
            <a:ext cx="719086" cy="1080707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64705" y="2843808"/>
            <a:ext cx="2376263" cy="532441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месячника «Внимание, дети!» 13 сентября в детском саду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КВН-игра «Школа инспектора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Кристофора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Гостьей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стала директор  Лениногорского филиала ГКУ «Дирекция финансирования научных и образовательных программ БДД РТ» Рахманова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Зульфия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Мударисовна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п\Desktop\ПДД папка инспектора\11889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6466281"/>
            <a:ext cx="2533796" cy="134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77072" y="1619672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9" y="2915816"/>
            <a:ext cx="2592289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приняли участие дети и родители из подготовительных групп №1 и №2: команды «Солнышко» (семья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Зариповых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«Юнги» (семья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Ибряевых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«Волшебный патруль» (семья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Галеевых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«Вместе мы сила» (семья 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Христофоровых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3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0688" y="1115616"/>
            <a:ext cx="2808311" cy="712879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Командам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предстояло соревноваться в знании  дорожных знаков, правил дорожного движения, умении быстро сориентироваться в сложных ситуациях. Победа досталась команде «Солнышко» (подготовит. группа №2), на втором месте оказалась семья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Христофоровых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третье место поделили команды «Юнги» и «Волшебный патруль». На протяжении всего мероприятия  зрителей развлекали сказочные герои - Баба Яга и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дети разных возрастных групп подготовили интересные номера художественной самодеятельности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8999" y="1259633"/>
            <a:ext cx="3086101" cy="6908586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60000"/>
              </a:lnSpc>
              <a:spcBef>
                <a:spcPts val="0"/>
              </a:spcBef>
              <a:buNone/>
            </a:pPr>
            <a:endParaRPr lang="ru-RU" sz="15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в ДОУ 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состоялось общее родительское собрание на тему «Обеспечение безопасного поведения детей на дороге. Уголовно-правовые последствия за неисполнение обязанностей по содержанию и воспитанию детей» с приглашением инспектора  </a:t>
            </a:r>
            <a:r>
              <a:rPr lang="ru-RU" sz="15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Пономарёва</a:t>
            </a:r>
            <a:r>
              <a:rPr lang="ru-RU" sz="15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Петровича. </a:t>
            </a:r>
          </a:p>
          <a:p>
            <a:pPr marL="0" lvl="0" indent="0">
              <a:lnSpc>
                <a:spcPct val="160000"/>
              </a:lnSpc>
              <a:buNone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Родительской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 были озвучены результаты анкетирования по ПДД, показан документальный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 «Туфелька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в котором родители увидели сюжеты с места ДТП с детьми, находящимися в автомобилях без специальных удерживающих устройств, которые устанавливаются для перевозки детей.  Александр Петрович  в очередной раз напомнил о необходимости иметь на одежде детей светоотражающие элементы.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C:\Users\п\Desktop\ПДД папка инспектора\11889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47" y="6983761"/>
            <a:ext cx="1080121" cy="122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59" y="733901"/>
            <a:ext cx="1036029" cy="88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8720" y="539552"/>
            <a:ext cx="4608512" cy="9361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«А у нас в саду!»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222" y="899592"/>
            <a:ext cx="964744" cy="1447116"/>
          </a:xfrm>
        </p:spPr>
      </p:pic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836711" y="1475656"/>
            <a:ext cx="3096345" cy="7200799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pPr>
              <a:lnSpc>
                <a:spcPct val="17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автомобиля!» 22.09.2016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проведения Всемирного Дня без автомобиля, воспитатели II младшей группы Иванова О.Н. и 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Саляева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Т.Н. выпустили буклеты для родительской общественности, с целью популяризации вело- и пешеходного движения.  Воспитатели агитировали родителей  отказаться в этот день от езды в автомобильном  транспорте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воспитатель старшей группы Кондратьева Г.М. со своими воспитанниками  провели акцию «День без автомобиля». На дорогах города ребята вручали автомобилистам буклеты, рассказывая о том, что оставив  своего железного друга на стоянке, они внесут свой вклад в чистоту воздуха и сохранение своего здоровья.</a:t>
            </a:r>
          </a:p>
          <a:p>
            <a:pPr>
              <a:lnSpc>
                <a:spcPct val="170000"/>
              </a:lnSpc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\Desktop\ПДД папка инспектора\11946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172" y="2483768"/>
            <a:ext cx="196656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\Desktop\ПДД папка инспектора\11957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172" y="5508104"/>
            <a:ext cx="18281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00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364067"/>
            <a:ext cx="6038428" cy="10395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dirty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dirty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 у нас в саду!»</a:t>
            </a:r>
            <a:endParaRPr lang="ru-RU" sz="36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692696" y="1259632"/>
            <a:ext cx="2736303" cy="6768752"/>
          </a:xfrm>
          <a:noFill/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октября внештатным инспектором по ПДД в ДОУ Галимовой Л.Р. была проведена консультация для педагогов  по проблеме «Что должен знать воспитатель о ПДД». Лилия Рихватовна дала практические рекомендации по профилактике дорожно-транспортного травматизма детей дошкольного возраста. Педагогам был предложен для просмотра документальный фильм «Свои пять копеек».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работы по профилактике ДДТТ были подведены итоги конкурса «Лучший конспект занятия или мероприятия по организации работы по обучению дошкольников правилам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84985" y="1645045"/>
            <a:ext cx="3024336" cy="5096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60000"/>
              </a:lnSpc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на дорогах», который проходил с20.10.16г. по 25.10. 16г. </a:t>
            </a:r>
            <a:endParaRPr lang="ru-RU" sz="14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призёры и номинанты конкурса были отмечены дипломами: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место - воспитатели Иванова О.Н. 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Саляева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Т.Н.,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место – воспитатель Исаева О.М.,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место-воспитатель Кондратьева Г.М.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в номинации: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«Творческий подход при составлении конспекта»- воспитатель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Хуснутдинова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Л.Н.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760" y="897074"/>
            <a:ext cx="1030544" cy="86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6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7981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80728" y="467544"/>
            <a:ext cx="5400600" cy="8640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«А нас в саду!»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764704" y="1331640"/>
            <a:ext cx="2808312" cy="63367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сентября в рамках Недели безопасности, с целью профилактической работы по предупреждению детского травматизма  на железнодорожном транспорте, в средней группе (воспитатель: Исаева О.М.) провела тематическое занятие «Железнодорожный транспорт». Ольга Михайловна ознакомила детей с видами  железнодорожного транспорта, познакомила с правилами поведения на железной дороге. В завершении занятия ребята играли в игру «Поезд», где учились правильно переходить железнодорожные пути.</a:t>
            </a:r>
          </a:p>
          <a:p>
            <a:pPr>
              <a:lnSpc>
                <a:spcPct val="15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7" name="Picture 3" descr="C:\Users\п\Desktop\ПДД папка инспектора\12011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7500076"/>
            <a:ext cx="1296144" cy="85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28999" y="1979712"/>
            <a:ext cx="2736305" cy="42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месячника по профилактике детского дорожно-транспортного травматизма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семьяСафиныхII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младшей группы №2 выпустили агитационный плакат  «Дорога - это не игра».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"Внимание дети!"14.09.2016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I младшей группе семьёй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Миннахметовых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выпущен плакат по правилам дорожного движения «Светофор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 descr="C:\Users\п\Desktop\ПДД папка инспектора\11819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3" y="6852004"/>
            <a:ext cx="1152127" cy="10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п\Desktop\ПДД папка инспектора\11854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91" y="6188365"/>
            <a:ext cx="1018576" cy="107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91" y="1221967"/>
            <a:ext cx="936104" cy="78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«А </a:t>
            </a:r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нас в саду</a:t>
            </a:r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!»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764704" y="1403648"/>
            <a:ext cx="2952328" cy="705678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60000"/>
              </a:lnSpc>
              <a:buNone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сентября в рамках Недели Безопасности  с подготовительными группами №1 и №2 (воспитатели: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Хуснутдинова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Л.Н., Васильева С.В.) была проведена экскурсия в лесопарковую зону к аттракциону «Весёлый поезд».  Ребята закрепили знания о классификации видов транспортных средств, правилах  пешеходов и пассажиров, повторили терминологию, связанную с правилами дорожного движения. Экскурсии предшествовала беседа о метрополитене и станциях Казанского метро. Дети   узнали, что метро  всегда обозначается специальным значком - буквой «М».  Воспитанники работали по опорной  схеме «Правила поведения на эскалаторе».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pic>
        <p:nvPicPr>
          <p:cNvPr id="9" name="Picture 2" descr="C:\Users\п\Desktop\ПДД папка инспектора\12011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87" y="7812360"/>
            <a:ext cx="891410" cy="58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17032" y="2586841"/>
            <a:ext cx="237626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/>
                <a:ea typeface="Calibri"/>
              </a:rPr>
              <a:t>20 октября целью привлечения  внимания родителей к воспитанию у детей навыков безопасного поведения на дороге,  было проведено общее собрание для родителей подготовительных групп по проблеме: «Повышение уровня социальной ответственности детей  и их родителей в сфере безопасности дорожного движения» Перед родителями выступила заведующая детским садом Степанова И.В</a:t>
            </a:r>
            <a:endParaRPr lang="ru-RU" sz="1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64" y="1132064"/>
            <a:ext cx="1036029" cy="120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8" y="5574163"/>
            <a:ext cx="2810917" cy="2376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0809" y="4067946"/>
            <a:ext cx="4642841" cy="360039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endParaRPr lang="ru-RU" sz="3100" dirty="0">
              <a:latin typeface="Segoe Script" panose="020B05040200000000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6793" y="611560"/>
            <a:ext cx="42156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Уважаемые, ребята и взрослые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конечно же знакомы с персонажем А. Толстого Буратино и его друзьями. Так вот, когда Буратино побывал в стране  Дураков и ловко провел  Карабаса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Барабаса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он отправился в страну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познакомится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 дорожного движения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совсем их не знал. В свое путешествие он пригласил своих друзей - Мальвину и Пьеро. А вы хотите отправится в путешествие вместе с ними?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Вас приглашаем!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6712" y="2699793"/>
            <a:ext cx="5616624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0889" y="8244410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73" y="107504"/>
            <a:ext cx="960107" cy="1440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123" y="5041754"/>
            <a:ext cx="1115212" cy="19019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35" y="6971328"/>
            <a:ext cx="1549131" cy="21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0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364067"/>
            <a:ext cx="6038428" cy="96757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«А у нас в саду</a:t>
            </a:r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!»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626" y="827584"/>
            <a:ext cx="624244" cy="936366"/>
          </a:xfrm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764704" y="1403648"/>
            <a:ext cx="3024336" cy="720080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ru-RU" dirty="0" smtClean="0">
                <a:latin typeface="Times New Roman"/>
                <a:ea typeface="Calibri"/>
              </a:rPr>
              <a:t>Ирина </a:t>
            </a:r>
            <a:r>
              <a:rPr lang="ru-RU" dirty="0" smtClean="0">
                <a:latin typeface="Times New Roman"/>
                <a:ea typeface="Calibri"/>
              </a:rPr>
              <a:t>Владимировна рассказала родителям о необходимости светоотражающих элементов на одежде детей, закрепления правил  дорожного движения дома, на прогулках.  Она отметила, что нужно постепенно воспитывать в ребёнке грамотного пешехода, формировать у </a:t>
            </a:r>
            <a:r>
              <a:rPr lang="ru-RU" dirty="0" smtClean="0">
                <a:latin typeface="Times New Roman"/>
                <a:ea typeface="Calibri"/>
              </a:rPr>
              <a:t>детей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</a:rPr>
              <a:t>нормы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дисциплинированного поведения на улице и соблюдения ими правил безопасности</a:t>
            </a:r>
            <a:endParaRPr lang="ru-RU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Внештатный инспектор  по ПДД в ДОУ Галимова Л.Р. прочитала доклад  «Легко ли научить ребенка правильно вести себя на дороге».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79" y="6005402"/>
            <a:ext cx="1578791" cy="22322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89040" y="1691680"/>
            <a:ext cx="2664296" cy="39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Лилия Рихватовна рассказала о причинах  детского дорожно-транспортного травматизма и дала рекомендации по обучению детей ПДД. В заключение, родительской общественности был представлен видеоролик по профилактике дорожно-транспортного травматизма  «Свои пять копеек».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п\Desktop\ПДД папка инспектора\12334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6825971"/>
            <a:ext cx="1728192" cy="128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87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9605" cy="9978549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«Творчество детей»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6" y="1907704"/>
            <a:ext cx="2688299" cy="206345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728" y="1115616"/>
            <a:ext cx="1319984" cy="1104900"/>
          </a:xfrm>
          <a:prstGeom prst="rect">
            <a:avLst/>
          </a:prstGeom>
        </p:spPr>
      </p:pic>
      <p:pic>
        <p:nvPicPr>
          <p:cNvPr id="1026" name="Picture 2" descr="C:\Users\п\Desktop\ПДД папка инспектора\пдд СДАТЬ\Новая папка (2)\IMG_20150219_1316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90" y="4499992"/>
            <a:ext cx="2550911" cy="211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\Desktop\ПДД папка инспектора\пдд СДАТЬ\Новая папка (2)\IMG_20150219_1318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032" y="2411760"/>
            <a:ext cx="2392881" cy="206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\Desktop\ПДД папка инспектора\пдд СДАТЬ\Новая папка (2)\IMG_20150219_1319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30" y="4572000"/>
            <a:ext cx="2380798" cy="211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\Desktop\ПДД папка инспектора\пдд СДАТЬ\Новая папка (2)\IMG_20150219_1317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0" t="-4842" r="14635"/>
          <a:stretch/>
        </p:blipFill>
        <p:spPr bwMode="auto">
          <a:xfrm rot="16200000">
            <a:off x="2614946" y="6337789"/>
            <a:ext cx="1979712" cy="32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712" y="827584"/>
            <a:ext cx="5400600" cy="7340104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Отзывы </a:t>
            </a:r>
            <a:r>
              <a:rPr lang="ru-RU" altLang="ru-RU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и </a:t>
            </a: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предложения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 и дети!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группы.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также просим принять участие в создании следующего номера нашей газеты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творческой (редакционной) группы: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Фролова О.П -  редактор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Галимова Л.Р. – внештатный инспектор ПДД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Мельникова О. С. – воспитатель первой младшей группы.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Дата выпуска журнала: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ноябрь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2016 г.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Тираж –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штук.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Адрес, телефоны Учредителя журнала: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423250, улица Горького, дом 1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«А»</a:t>
            </a: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–Mail: s – Len – </a:t>
            </a:r>
            <a:r>
              <a:rPr lang="en-US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7@mail.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88" y="6654848"/>
            <a:ext cx="1339823" cy="146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6732240"/>
            <a:ext cx="1296144" cy="13136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12" y="4860032"/>
            <a:ext cx="137640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857999" cy="9210079"/>
          </a:xfrm>
          <a:prstGeom prst="rect">
            <a:avLst/>
          </a:prstGeom>
        </p:spPr>
      </p:pic>
      <p:sp>
        <p:nvSpPr>
          <p:cNvPr id="2055" name="Прямоугольник 15"/>
          <p:cNvSpPr>
            <a:spLocks noChangeArrowheads="1"/>
          </p:cNvSpPr>
          <p:nvPr/>
        </p:nvSpPr>
        <p:spPr bwMode="auto">
          <a:xfrm>
            <a:off x="3429000" y="1763713"/>
            <a:ext cx="2303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4000" b="1" i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Прямоугольник 15"/>
          <p:cNvSpPr>
            <a:spLocks noChangeArrowheads="1"/>
          </p:cNvSpPr>
          <p:nvPr/>
        </p:nvSpPr>
        <p:spPr bwMode="auto">
          <a:xfrm>
            <a:off x="115888" y="3708400"/>
            <a:ext cx="21050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 smtClean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1800" dirty="0" smtClean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1800" dirty="0" smtClean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1800" dirty="0" smtClean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2059" name="Прямоугольник 14"/>
          <p:cNvSpPr>
            <a:spLocks noChangeArrowheads="1"/>
          </p:cNvSpPr>
          <p:nvPr/>
        </p:nvSpPr>
        <p:spPr bwMode="auto">
          <a:xfrm>
            <a:off x="1168400" y="1381127"/>
            <a:ext cx="32687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0" name="Прямоугольник 15"/>
          <p:cNvSpPr>
            <a:spLocks noChangeArrowheads="1"/>
          </p:cNvSpPr>
          <p:nvPr/>
        </p:nvSpPr>
        <p:spPr bwMode="auto">
          <a:xfrm>
            <a:off x="893532" y="5416371"/>
            <a:ext cx="33275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altLang="ru-RU" sz="1200" dirty="0" smtClean="0">
                <a:solidFill>
                  <a:prstClr val="black"/>
                </a:solidFill>
                <a:latin typeface="Arial" charset="0"/>
              </a:rPr>
              <a:t>  </a:t>
            </a:r>
            <a:r>
              <a:rPr lang="ru-RU" altLang="ru-RU" sz="1400" dirty="0" smtClean="0">
                <a:solidFill>
                  <a:prstClr val="black"/>
                </a:solidFill>
                <a:latin typeface="Arial" charset="0"/>
              </a:rPr>
              <a:t>    </a:t>
            </a: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549" y="7123709"/>
            <a:ext cx="1075371" cy="12087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9550" y="857906"/>
            <a:ext cx="4102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Уроки Буратино»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692696" y="1619671"/>
            <a:ext cx="3168352" cy="6702143"/>
          </a:xfrm>
        </p:spPr>
        <p:txBody>
          <a:bodyPr>
            <a:noAutofit/>
          </a:bodyPr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Светофор нужен для регулирования движения машин и пешеходов. Он показывает, когда нужно ехать машинам, когда переходить улицу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пешеходам. Светофоры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бывают 2 видов: для машин и для пешеходов. </a:t>
            </a: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подает сигналы трех цветов: красный, желтый, зеленый. Красный свет запрещает движение транспорта, желтый свет - предупредительный. Если желтый свет загорается после красного света – приготовьтесь – скоро можно будет продолжить движение. Если желтый свет загорается после зеленого – будь внимателен – сейчас движение будет запрещено. Светофор для пешеходов подает два сигнала: красный – силуэт человека на светофоре стоит и зеленый – силуэт человека на светофоре движется.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3861048" y="1907704"/>
            <a:ext cx="2376264" cy="626469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alt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У </a:t>
            </a: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светофора окошечка три,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При переходе на них посмотри!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Если в окошке красный горит,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"Стой на панели" -  он говорит.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Если вдруг желтое вспыхнет окошко,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Должен еще подождать ты немножко.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Если в окошке зеленый горит,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Ясно, что путь пешеходу открыт.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Все светофор понимает без слов: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Он говорит языком огоньков. </a:t>
            </a:r>
            <a:b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                                  </a:t>
            </a:r>
            <a:r>
              <a:rPr lang="ru-RU" altLang="ru-RU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Л.Лущенко</a:t>
            </a:r>
            <a:endParaRPr lang="ru-RU" sz="1400" dirty="0"/>
          </a:p>
        </p:txBody>
      </p:sp>
      <p:pic>
        <p:nvPicPr>
          <p:cNvPr id="23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586" y="873593"/>
            <a:ext cx="874701" cy="1312052"/>
          </a:xfrm>
          <a:prstGeom prst="rect">
            <a:avLst/>
          </a:prstGeom>
          <a:scene3d>
            <a:camera prst="orthographicFront">
              <a:rot lat="0" lon="21299999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264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5122" name="Прямоугольник 14"/>
          <p:cNvSpPr>
            <a:spLocks noChangeArrowheads="1"/>
          </p:cNvSpPr>
          <p:nvPr/>
        </p:nvSpPr>
        <p:spPr bwMode="auto">
          <a:xfrm>
            <a:off x="1557338" y="3059113"/>
            <a:ext cx="381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altLang="ru-RU" sz="1800" i="1" dirty="0" smtClean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5123" name="Прямоугольник 14"/>
          <p:cNvSpPr>
            <a:spLocks noChangeArrowheads="1"/>
          </p:cNvSpPr>
          <p:nvPr/>
        </p:nvSpPr>
        <p:spPr bwMode="auto">
          <a:xfrm>
            <a:off x="908720" y="738664"/>
            <a:ext cx="46310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«</a:t>
            </a: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Изучаем дорожные </a:t>
            </a: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знаки»</a:t>
            </a:r>
            <a:endParaRPr lang="ru-RU" alt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124" name="Рисунок 11" descr="http://savino3.iv-edu.ru/vneklassnaya/pdd.files/pdd.ht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656" y="6192108"/>
            <a:ext cx="1987714" cy="197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Прямоугольник 22"/>
          <p:cNvSpPr>
            <a:spLocks noChangeArrowheads="1"/>
          </p:cNvSpPr>
          <p:nvPr/>
        </p:nvSpPr>
        <p:spPr bwMode="auto">
          <a:xfrm>
            <a:off x="3860800" y="8459788"/>
            <a:ext cx="3168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0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0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8" name="Прямоугольник 9"/>
          <p:cNvSpPr>
            <a:spLocks noChangeArrowheads="1"/>
          </p:cNvSpPr>
          <p:nvPr/>
        </p:nvSpPr>
        <p:spPr bwMode="auto">
          <a:xfrm>
            <a:off x="4005263" y="7164388"/>
            <a:ext cx="28527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2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4005263" y="7092950"/>
            <a:ext cx="285273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4" name="WordArt 15"/>
          <p:cNvSpPr>
            <a:spLocks noChangeArrowheads="1" noChangeShapeType="1" noTextEdit="1"/>
          </p:cNvSpPr>
          <p:nvPr/>
        </p:nvSpPr>
        <p:spPr bwMode="auto">
          <a:xfrm>
            <a:off x="4932535" y="5255418"/>
            <a:ext cx="1800225" cy="36036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kern="10" smtClean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4941888" y="5076825"/>
            <a:ext cx="1800225" cy="431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kern="10" smtClean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6" name="Прямоугольник 27"/>
          <p:cNvSpPr>
            <a:spLocks noChangeArrowheads="1"/>
          </p:cNvSpPr>
          <p:nvPr/>
        </p:nvSpPr>
        <p:spPr bwMode="auto">
          <a:xfrm>
            <a:off x="3789363" y="5940425"/>
            <a:ext cx="2663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altLang="ru-RU" sz="18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7" name="Прямоугольник 29"/>
          <p:cNvSpPr>
            <a:spLocks noChangeArrowheads="1"/>
          </p:cNvSpPr>
          <p:nvPr/>
        </p:nvSpPr>
        <p:spPr bwMode="auto">
          <a:xfrm>
            <a:off x="908720" y="1619673"/>
            <a:ext cx="3672408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"Движение пешеходов запрещено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":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дождь и в ясную погоду</a:t>
            </a:r>
            <a:b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Здесь не ходят пешеходы.</a:t>
            </a:r>
            <a:b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  <a:b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"Вам ходить запрещено!"</a:t>
            </a:r>
          </a:p>
        </p:txBody>
      </p:sp>
      <p:pic>
        <p:nvPicPr>
          <p:cNvPr id="5138" name="Рисунок 70" descr="Стихи о дорожных знаках. Дорожный знак. Движение пешеходов запрещено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22" y="2272254"/>
            <a:ext cx="1162897" cy="115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8719" y="3923928"/>
            <a:ext cx="51314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"Место остановки автобуса, </a:t>
            </a:r>
            <a:r>
              <a:rPr lang="ru-RU" alt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троллейбуса, трамвая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такси":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этом месте пешеход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Терпеливо транспорт ждет.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 пешком устал шагать,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Хочет пассажиром стать.</a:t>
            </a:r>
          </a:p>
        </p:txBody>
      </p:sp>
      <p:pic>
        <p:nvPicPr>
          <p:cNvPr id="30" name="Рисунок 78" descr="Стихи о дорожных знаках. Дорожный знак. Место остановки автобуса, троллейбуса, трамвая и такси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50" y="4644133"/>
            <a:ext cx="2611137" cy="97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75" y="1323438"/>
            <a:ext cx="1051991" cy="109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9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</a:t>
            </a:r>
            <a:r>
              <a:rPr lang="ru-RU" alt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Игры  </a:t>
            </a: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для закрепления</a:t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</a:t>
            </a:r>
            <a:r>
              <a:rPr lang="ru-RU" alt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ПДД»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6711" y="1619671"/>
            <a:ext cx="2535139" cy="6548547"/>
          </a:xfrm>
        </p:spPr>
        <p:txBody>
          <a:bodyPr>
            <a:normAutofit lnSpcReduction="10000"/>
          </a:bodyPr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- новая  настольная игра   о ПДД  для закрепления знаний ребенка .   Играйте  в нее вместе с ребенком!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моторики, внимания, памяти, знакомить детей с видами транспорта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8999" y="1914661"/>
            <a:ext cx="2764945" cy="6253558"/>
          </a:xfrm>
        </p:spPr>
        <p:txBody>
          <a:bodyPr>
            <a:normAutofit lnSpcReduction="10000"/>
          </a:bodyPr>
          <a:lstStyle/>
          <a:p>
            <a:pPr marL="0" lv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Подвижная </a:t>
            </a:r>
            <a:r>
              <a:rPr lang="ru-RU" alt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altLang="ru-RU" sz="14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 b="1" dirty="0" smtClean="0">
                <a:solidFill>
                  <a:prstClr val="black"/>
                </a:solidFill>
                <a:latin typeface="Arial" charset="0"/>
              </a:rPr>
              <a:t>«Поезд»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-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научить детей ходить и бегать друг за другом небольшими группами. Сначала держась друг за друга, затем не держась, приучать их начинать движение и останавливаться по сигналу.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встают в колонну, держась друг за друга, и двигаются по команде.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Arial" charset="0"/>
              </a:rPr>
              <a:t>      </a:t>
            </a:r>
            <a:endParaRPr lang="ru-RU" altLang="ru-RU" sz="1400" dirty="0" smtClean="0">
              <a:solidFill>
                <a:prstClr val="black"/>
              </a:solidFill>
              <a:latin typeface="Arial" charset="0"/>
            </a:endParaRPr>
          </a:p>
          <a:p>
            <a:pPr marL="0" lv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endParaRPr lang="ru-RU" alt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«Цветные кружочки.»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Цель.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Закрепление понятий вверху и внизу, посередине. Продолжать учить детей различать цвета: красный. Жёлтый, зелёный. Воспитывать внимание, сосредоточенность, зрительный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контур</a:t>
            </a:r>
            <a:endParaRPr lang="ru-RU" dirty="0"/>
          </a:p>
        </p:txBody>
      </p:sp>
      <p:pic>
        <p:nvPicPr>
          <p:cNvPr id="5" name="Picture 19" descr="http://im4-tub-ru.yandex.net/i?id=259782772-67-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67" y="4067944"/>
            <a:ext cx="895745" cy="71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836711" y="4784277"/>
            <a:ext cx="230505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Настольная игра  о ПДД для закрепления знаний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ребенка. Играйте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нее вместе с ребенком!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моторики,  внимания, памяти, знакомить детей с видами транспорта  подготовка руки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письму.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7" name="Picture 13" descr="3110_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140" y="7524328"/>
            <a:ext cx="1068272" cy="744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00" y="988790"/>
            <a:ext cx="936104" cy="9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2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84349" cy="9144000"/>
          </a:xfrm>
          <a:prstGeom prst="rect">
            <a:avLst/>
          </a:prstGeom>
        </p:spPr>
      </p:pic>
      <p:pic>
        <p:nvPicPr>
          <p:cNvPr id="5136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77" y="6655261"/>
            <a:ext cx="7921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15888" y="1619250"/>
            <a:ext cx="3429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005263" y="7164388"/>
            <a:ext cx="28527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2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005263" y="7092950"/>
            <a:ext cx="285273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1471739" y="1199257"/>
            <a:ext cx="3673475" cy="419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ru-RU" altLang="ru-RU" sz="1200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60350" y="4211638"/>
            <a:ext cx="32400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200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484313" y="323850"/>
            <a:ext cx="2520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35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632" y="7779878"/>
            <a:ext cx="57626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75" y="5332741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4" y="3627438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258" y="2829803"/>
            <a:ext cx="549275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Picture 18" descr="http://im3-tub-ru.yandex.net/i?id=336861319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1323975"/>
            <a:ext cx="547687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81574" y="827584"/>
            <a:ext cx="4522289" cy="5816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«В гостях у сказки»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92696" y="1619251"/>
            <a:ext cx="5328592" cy="654896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Мы предлагаем вам сказочные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истории, а вы должны разобраться и правильно решить ситуации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героев.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«Куда бежим мы с пятачком…». </a:t>
            </a:r>
            <a:endParaRPr lang="ru-RU" sz="1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Три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поросенка: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Наф-наф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Ниф-ниф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, и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Нуф-нуф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отправились на день рождения к своему другу. Когда они дошли до своего перекрестка, на светофоре горел мигающий зеленый свет.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Наф-наф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побежал через дорогу бегом,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Ниф-ниф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пошел шагом, а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Нуф-нуф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остался стоять на тротуаре. Кто из героев поступил правильно и почему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</a:p>
          <a:p>
            <a:pPr marL="0" indent="0">
              <a:lnSpc>
                <a:spcPct val="150000"/>
              </a:lnSpc>
              <a:spcBef>
                <a:spcPts val="785"/>
              </a:spcBef>
              <a:spcAft>
                <a:spcPts val="785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«Мальчик и красная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шапочка»</a:t>
            </a:r>
            <a:r>
              <a:rPr lang="ru-RU" sz="1400" b="1" dirty="0" smtClean="0">
                <a:ea typeface="Times New Roman"/>
                <a:cs typeface="Times New Roman"/>
              </a:rPr>
              <a:t>.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Мальчик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едет на велосипеде. На автобусной остановке видит Красную Шапочку и Незнайку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1400" dirty="0"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Довези меня до аптеки, - просит Красная Шапочка, - у меня бабушка болеет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-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Нет, меня, - просит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Незнайка.</a:t>
            </a:r>
            <a:r>
              <a:rPr lang="ru-RU" sz="1400" dirty="0" smtClean="0"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Кто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поедет с мальчиком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</a:p>
          <a:p>
            <a:pPr marL="0" indent="0">
              <a:lnSpc>
                <a:spcPct val="150000"/>
              </a:lnSpc>
              <a:spcBef>
                <a:spcPts val="785"/>
              </a:spcBef>
              <a:spcAft>
                <a:spcPts val="785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«Колобок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дороге»</a:t>
            </a:r>
            <a:r>
              <a:rPr lang="ru-RU" sz="1400" b="1" dirty="0" smtClean="0">
                <a:ea typeface="Times New Roman"/>
                <a:cs typeface="Times New Roman"/>
              </a:rPr>
              <a:t>.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проселочной дороге катится Колобок, а навстречу ему Волк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1400" dirty="0" smtClean="0">
                <a:ea typeface="Times New Roman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Колобок, колобок, я тебя съем, если не угадаешь загадку! Еду я сегодня к лисе на автомобиле, как положено, по левой стороне. Слышу, полицейский свистит. Как ты думаешь, почему он меня остановил?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736" y="6531154"/>
            <a:ext cx="2123155" cy="18754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884" y="932189"/>
            <a:ext cx="936104" cy="78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0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672" y="827584"/>
            <a:ext cx="6038428" cy="10626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«Что </a:t>
            </a:r>
            <a:r>
              <a:rPr lang="ru-RU" altLang="ru-RU" sz="32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почитать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ребенку </a:t>
            </a:r>
            <a:r>
              <a:rPr lang="ru-RU" altLang="ru-RU" sz="32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о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ПДД»</a:t>
            </a:r>
            <a: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4704" y="2411015"/>
            <a:ext cx="2607146" cy="5757203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Советуем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вам  почитать 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 позаниматься по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Обучающей программе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«Азбука безопасности на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дороге» для детей 4-7 лет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4704" y="4139952"/>
            <a:ext cx="2664295" cy="4028267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Гаткин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Е.Я. Безопасность ребенка. — М.: Лист, 1997.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Григорович Л. Опасные ситуации в жизни детей // Дошкольное воспитание. 1985. № 6; 1986. № 7.; 1987. № 7, 9.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Дети и дорога: Методические рекомендации для воспитателей детского сада. Ч. 1.-М., 1994</a:t>
            </a:r>
            <a:r>
              <a:rPr lang="ru-RU" altLang="ru-RU" sz="1800" dirty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pic>
        <p:nvPicPr>
          <p:cNvPr id="5" name="Picture 13" descr="http://im7-tub-ru.yandex.net/i?id=273070905-2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14" y="1551964"/>
            <a:ext cx="1115122" cy="92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7456eef8177aa36d83c23a71910ff02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3059832"/>
            <a:ext cx="2304256" cy="133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0" descr="http://yartoys.ru/shop/images/big/45600.jpe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40" y="5364088"/>
            <a:ext cx="2170973" cy="195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60" y="1408639"/>
            <a:ext cx="1163873" cy="121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2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827584"/>
            <a:ext cx="5635020" cy="10626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Творим  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вместе </a:t>
            </a:r>
            <a:r>
              <a:rPr lang="ru-RU" altLang="ru-RU" sz="32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с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детьми»</a:t>
            </a:r>
            <a: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4704" y="1763689"/>
            <a:ext cx="2607146" cy="6404530"/>
          </a:xfrm>
        </p:spPr>
        <p:txBody>
          <a:bodyPr/>
          <a:lstStyle/>
          <a:p>
            <a:pPr marL="0" lv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Уважаемые родители! 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Предложите детям порисовать: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Вырежете  картинку.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Предложите ребенку обвести картинку по контуру линии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Пусть ребенок  раскрасит автомобиль по собственному желанию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8999" y="2157463"/>
            <a:ext cx="2736305" cy="6010755"/>
          </a:xfrm>
        </p:spPr>
        <p:txBody>
          <a:bodyPr/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Предлагаем вам    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построить  вместе с ребенком из пластилина  </a:t>
            </a:r>
          </a:p>
        </p:txBody>
      </p:sp>
      <p:pic>
        <p:nvPicPr>
          <p:cNvPr id="6" name="Рисунок 30" descr="http://im8-tub-ru.yandex.net/i?id=48278790-39-7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5004048"/>
            <a:ext cx="2160240" cy="265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 descr="http://dg28.odnoklassniki.ru/getImage?photoId=202446059183&amp;photoType=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61" y="3613306"/>
            <a:ext cx="2507747" cy="338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990" y="1115616"/>
            <a:ext cx="125387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2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9605" cy="9978549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8680" y="827584"/>
            <a:ext cx="5966420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«Перекресток загадок»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44824" y="6623639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36712" y="5882084"/>
            <a:ext cx="2520280" cy="166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площадей и перекрестков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меня глядит в упор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виду грозный и серьезный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Очень важный …….(светофор</a:t>
            </a:r>
            <a:r>
              <a:rPr lang="ru-RU" altLang="ru-RU" sz="1400" dirty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)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Picture 17" descr="Загадки по пдд для детей и школь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305" y="7674435"/>
            <a:ext cx="1323591" cy="138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бъект 17"/>
          <p:cNvSpPr>
            <a:spLocks noGrp="1"/>
          </p:cNvSpPr>
          <p:nvPr>
            <p:ph sz="half" idx="1"/>
          </p:nvPr>
        </p:nvSpPr>
        <p:spPr>
          <a:xfrm>
            <a:off x="836712" y="1619672"/>
            <a:ext cx="2664296" cy="50074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ней не только люди ходят,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ней детей автобус в школу возит,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ней разметка есть,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знаков вдоль нее не счесть!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может быть тут вариантов много,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Ведь ответ один - …   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Дорога)</a:t>
            </a:r>
            <a:r>
              <a:rPr lang="ru-RU" alt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4" descr="http://im6-tub-ru.yandex.net/i?id=412666774-6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305" y="4545420"/>
            <a:ext cx="1539615" cy="103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3573016" y="2051720"/>
            <a:ext cx="28803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Человек, идущий по тротуару? (Пешеход)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Место, на дороге предназначенное для пешеходов? (Пешеходный переход)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Часть дороги, по которой идут пешеходы? (Тротуар)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Место пересечения улиц? (Перекрёсток)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какой стороне тротуара должны ходить пешеходы? (По правой)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Где пешеход обязан переходить улицу?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переходу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7.Полицейский на перекрестке (регулировщик)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8.Главный помощник на улице водителю и пешеходу (светофор).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366" y="1043608"/>
            <a:ext cx="104497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2123</Words>
  <Application>Microsoft Office PowerPoint</Application>
  <PresentationFormat>Экран (4:3)</PresentationFormat>
  <Paragraphs>172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«Приключения Буратино в стране Светофории» </vt:lpstr>
      <vt:lpstr>      </vt:lpstr>
      <vt:lpstr>Презентация PowerPoint</vt:lpstr>
      <vt:lpstr>Презентация PowerPoint</vt:lpstr>
      <vt:lpstr> «Игры  для закрепления  знаний детей   о ПДД»</vt:lpstr>
      <vt:lpstr>«В гостях у сказки»</vt:lpstr>
      <vt:lpstr>«Что почитать ребенку о ПДД» </vt:lpstr>
      <vt:lpstr>«Творим   вместе с детьми» </vt:lpstr>
      <vt:lpstr>«Перекресток загадок»</vt:lpstr>
      <vt:lpstr>«Поэтическая страничка»</vt:lpstr>
      <vt:lpstr>«Советы родителям»</vt:lpstr>
      <vt:lpstr>«Советы родителям»</vt:lpstr>
      <vt:lpstr>    «Советы  родителям»    </vt:lpstr>
      <vt:lpstr>  «А у нас в саду!» Учебный год в нашем детском саду начался с месячника «Внимание,  дети!», посвящённый  профилактике детско – дорожного травматизма.  В связи с этим воспитатели провели различные  мероприятия, акции, занятия для  предотвращения дорожных происшествий.  А подробнее  об этом вы узнаете из нашей рубрики «А у нас в саду»</vt:lpstr>
      <vt:lpstr>Презентация PowerPoint</vt:lpstr>
      <vt:lpstr>«А у нас в саду!»</vt:lpstr>
      <vt:lpstr>     «А у нас в саду!»</vt:lpstr>
      <vt:lpstr>«А нас в саду!»</vt:lpstr>
      <vt:lpstr>«А нас в саду!»</vt:lpstr>
      <vt:lpstr>«А у нас в саду!»</vt:lpstr>
      <vt:lpstr>«Творчество детей»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«Приключения Буратино в стране Светофории» </dc:title>
  <dc:creator>п</dc:creator>
  <cp:lastModifiedBy>п</cp:lastModifiedBy>
  <cp:revision>25</cp:revision>
  <dcterms:created xsi:type="dcterms:W3CDTF">2017-01-24T05:32:43Z</dcterms:created>
  <dcterms:modified xsi:type="dcterms:W3CDTF">2017-01-26T07:27:50Z</dcterms:modified>
</cp:coreProperties>
</file>