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7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omega2970630b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22801" cy="9144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62053" y="8220670"/>
            <a:ext cx="509594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54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smtClean="0">
                <a:ln w="11430"/>
                <a:solidFill>
                  <a:srgbClr val="00B05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</a:t>
            </a:r>
            <a:r>
              <a:rPr lang="ru-RU" sz="5400" b="1" cap="none" spc="50" dirty="0" smtClean="0">
                <a:ln w="11430"/>
                <a:solidFill>
                  <a:srgbClr val="0070C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5400" b="1" cap="none" spc="50" dirty="0" smtClean="0">
                <a:ln w="11430"/>
                <a:solidFill>
                  <a:schemeClr val="accent6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</a:t>
            </a:r>
            <a:r>
              <a:rPr lang="ru-RU" sz="5400" b="1" cap="none" spc="50" dirty="0" smtClean="0">
                <a:ln w="11430"/>
                <a:solidFill>
                  <a:srgbClr val="00B0F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й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cap="none" spc="50" dirty="0" err="1" smtClean="0">
                <a:ln w="11430"/>
                <a:solidFill>
                  <a:schemeClr val="tx2">
                    <a:lumMod val="75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</a:t>
            </a:r>
            <a:r>
              <a:rPr lang="ru-RU" sz="5400" b="1" cap="none" spc="50" dirty="0" err="1" smtClean="0">
                <a:ln w="11430"/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500042" y="642910"/>
            <a:ext cx="371477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Жили-были старик со старухой. Вот и просит старик старуху: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 Испеки мне, бабка, колобок.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Из чего же я тебе испеку? Муки – то нет.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</a:endParaRP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А ты по амбару помети, по сусеку поскреби, может, и наберешь горсти две муки.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itchFamily="34" charset="0"/>
            </a:endParaRPr>
          </a:p>
        </p:txBody>
      </p:sp>
      <p:pic>
        <p:nvPicPr>
          <p:cNvPr id="2050" name="Picture 2" descr="C:\Documents and Settings\Admin\Мои документы\e0ba2f38ca9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46" y="500034"/>
            <a:ext cx="1615537" cy="1857388"/>
          </a:xfrm>
          <a:prstGeom prst="ellipse">
            <a:avLst/>
          </a:prstGeom>
          <a:ln w="63500" cap="rnd">
            <a:solidFill>
              <a:schemeClr val="accent4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2928934" y="2428860"/>
            <a:ext cx="3286124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524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Так бабка и сделала: по амбару помела, по сусекам поскребла, набрала горсти две муки, замесила тесто на сметане, скатала ко­лобок, да в масле обжарила. Поставила на подоконник остывать.  </a:t>
            </a:r>
          </a:p>
        </p:txBody>
      </p:sp>
      <p:pic>
        <p:nvPicPr>
          <p:cNvPr id="2052" name="Picture 4" descr="C:\Documents and Settings\Admin\Мои документы\01-22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8" y="2571736"/>
            <a:ext cx="1714512" cy="18335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2000240" y="3857620"/>
            <a:ext cx="4429180" cy="20991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9829" tIns="45720" rIns="91440" bIns="53958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Надоело колобку лежать, он и покатился: с окна на лавку, с лавки на травку, да по дорожке прямо в лес. Катится колобок, катится, а навстречу ему заяц косой. </a:t>
            </a: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25241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4356" y="4929190"/>
            <a:ext cx="5643602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524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Колобок, колобок, куда путь-дорогу держишь? </a:t>
            </a:r>
          </a:p>
          <a:p>
            <a:pPr lvl="0" indent="2524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По лесу погулять хочу, на зверей посмотреть, себя показать, а хочешь я тебе песенку спою. И колобок запел свою песенку: </a:t>
            </a:r>
          </a:p>
          <a:p>
            <a:pPr lvl="0" indent="252413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3429000" y="5857884"/>
            <a:ext cx="3000396" cy="231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99829" tIns="45720" rIns="91440" bIns="539580" numCol="1" anchor="ctr" anchorCtr="0" compatLnSpc="1">
            <a:prstTxWarp prst="textNoShape">
              <a:avLst/>
            </a:prstTxWarp>
            <a:spAutoFit/>
          </a:bodyPr>
          <a:lstStyle/>
          <a:p>
            <a:pPr marR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колобок, колобок!   </a:t>
            </a:r>
          </a:p>
          <a:p>
            <a:pPr marR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По амбару метен,    </a:t>
            </a:r>
          </a:p>
          <a:p>
            <a:pPr marR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сусекам </a:t>
            </a:r>
            <a:r>
              <a:rPr lang="ru-RU" sz="14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скребен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</a:p>
          <a:p>
            <a:pPr marR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сметане мешан, </a:t>
            </a:r>
          </a:p>
          <a:p>
            <a:pPr marR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печку сажен, </a:t>
            </a:r>
          </a:p>
          <a:p>
            <a:pPr marR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окошке стужен</a:t>
            </a:r>
            <a:b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Я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 бабушки ушел,</a:t>
            </a:r>
          </a:p>
          <a:p>
            <a:pPr marR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от дедушки ушел.</a:t>
            </a:r>
          </a:p>
        </p:txBody>
      </p:sp>
      <p:pic>
        <p:nvPicPr>
          <p:cNvPr id="2055" name="Picture 7" descr="C:\Documents and Settings\Admin\Мои документы\deti20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7758" y="5857884"/>
            <a:ext cx="3352460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00042" y="428596"/>
            <a:ext cx="6000792" cy="203132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Послушал заяц песенку колобка, да и говорит: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И чем ты хвалишься? А не говорила тебе бабка, что в лесу опасно? Читала ли тебе она «Лесную азбуку дорожного движения?»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 где там, Косой, я же ушёл от них совсем не учёный, и дожидаться не стал.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Ты, колобок,   не расстраивайся, я тебе помогу, покажу тебе наш лес.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Идут они по лесу, колобок катится, а заяц следом идёт, еле поспевает за колобком.  Катится колобок, во все стороны глаза таращит, да и не заметил, как выкатился на лесной перекрёсток.  А что тут началось…!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500042" y="2500298"/>
            <a:ext cx="321471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252413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Волк, чуть не задавил колобка на своём мопеде. Резко остановился, а в это время ехал медведь с медведицей на автомобиле, да тоже остановились. Все ругают колобка. Стоит  он, дрожит, испугался.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Вызвали инспектора. 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Picture 3" descr="C:\Documents and Settings\Admin\Мои документы\11930869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42" y="2643174"/>
            <a:ext cx="2208213" cy="16561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143248" y="4429124"/>
            <a:ext cx="32861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52413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Прилетел Филин важный:  -  Кто такой? Сейчас мы тебя съедим!</a:t>
            </a:r>
          </a:p>
          <a:p>
            <a:pPr indent="252413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ешьте меня, я вам песенку спою.  И запел колобок свою песенку:</a:t>
            </a:r>
          </a:p>
        </p:txBody>
      </p:sp>
      <p:pic>
        <p:nvPicPr>
          <p:cNvPr id="15364" name="Picture 4" descr="C:\Documents and Settings\Admin\Мои документы\1299781310_ow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70" y="4357686"/>
            <a:ext cx="1857388" cy="15564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857232" y="6215074"/>
            <a:ext cx="2143140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колобок, колобок!</a:t>
            </a:r>
          </a:p>
          <a:p>
            <a:pPr marR="0" lvl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амбару метен,    </a:t>
            </a:r>
          </a:p>
          <a:p>
            <a:pPr marR="0" lvl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сусекам </a:t>
            </a:r>
            <a:r>
              <a:rPr lang="ru-RU" sz="14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скребен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R="0" lvl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сметане мешан, </a:t>
            </a:r>
          </a:p>
          <a:p>
            <a:pPr marR="0" lvl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печку сажен, </a:t>
            </a:r>
          </a:p>
          <a:p>
            <a:pPr marR="0" lvl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окошке стужен.</a:t>
            </a:r>
          </a:p>
          <a:p>
            <a:pPr marR="0" lvl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от бабушки ушел, </a:t>
            </a:r>
          </a:p>
          <a:p>
            <a:pPr marR="0" lvl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от дедушки ушел,</a:t>
            </a:r>
          </a:p>
          <a:p>
            <a:pPr marR="0" lvl="0" indent="252413" algn="just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учёным ушёл.</a:t>
            </a:r>
          </a:p>
        </p:txBody>
      </p:sp>
      <p:pic>
        <p:nvPicPr>
          <p:cNvPr id="15366" name="Picture 6" descr="C:\Documents and Settings\Admin\Мои документы\0_5a91f_77d53975_XL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90" y="5929322"/>
            <a:ext cx="2253301" cy="2143140"/>
          </a:xfrm>
          <a:prstGeom prst="ellipse">
            <a:avLst/>
          </a:prstGeom>
          <a:ln w="63500" cap="rnd">
            <a:solidFill>
              <a:schemeClr val="accent4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714356" y="714348"/>
            <a:ext cx="2928958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пока колобок пел свою песенку и Заяц прибежал.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Уф, что случилось?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Увидел, покачал головой.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Вот насилу догнал я тебя, видишь, что, не зная правил наделать можно.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Филин- инспектор наладил движение, а колобок отправился в лесную школу дорожного движения. Колобок выучил все правила и знаки.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386" name="Picture 2" descr="C:\Documents and Settings\Admin\Мои документы\7152009_83429_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190" y="642910"/>
            <a:ext cx="2647013" cy="1982858"/>
          </a:xfrm>
          <a:prstGeom prst="round2DiagRect">
            <a:avLst>
              <a:gd name="adj1" fmla="val 16667"/>
              <a:gd name="adj2" fmla="val 0"/>
            </a:avLst>
          </a:prstGeom>
          <a:ln w="57150" cap="sq">
            <a:solidFill>
              <a:schemeClr val="accent4">
                <a:lumMod val="5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714356" y="3286116"/>
            <a:ext cx="564360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Теперь он знает что «светофор» и многое  другое. Так и остался  колобок в лесу. Как-то после школы катится колобок  по лесному тротуару, а навстречу ему лиса:</a:t>
            </a:r>
            <a:endParaRPr lang="ru-RU" sz="1400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857232" y="3929058"/>
            <a:ext cx="5643578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Здравствуй, Колобок! Какой ты румяный, да пригожий!  </a:t>
            </a: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Колобок обрадовался и запел свою песенку, ведь в лесу уже все знали песенку колобка, а тут новый слушатель появился. </a:t>
            </a: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колобок, колобок!</a:t>
            </a: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амбару метен,    </a:t>
            </a: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 сусекам </a:t>
            </a:r>
            <a:r>
              <a:rPr lang="ru-RU" sz="14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скребен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сметане мешан, </a:t>
            </a: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печку сажен, </a:t>
            </a: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окошке стужен.</a:t>
            </a: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от бабушки ушел, </a:t>
            </a: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от дедушки ушел,</a:t>
            </a: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учёным ушёл,</a:t>
            </a: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лесную школу пришёл.</a:t>
            </a: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928670" y="6858016"/>
            <a:ext cx="550072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5241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лиса слушает, да всё ближе подкрадывается.</a:t>
            </a:r>
          </a:p>
          <a:p>
            <a:pPr lvl="0" indent="252413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Славная песенка, да только старая я стала – плохо слышу. Сядь мне на мордочку, да пропой ещё разочек. </a:t>
            </a:r>
          </a:p>
          <a:p>
            <a:pPr lvl="0" indent="252413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Колобок прыгнул лисе на мордочку, да и запел свою песенку:</a:t>
            </a:r>
          </a:p>
          <a:p>
            <a:pPr lvl="0" indent="25241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 колобок, колобок!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6388" name="Picture 4" descr="C:\Documents and Settings\Admin\Мои документы\81825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90" y="4643438"/>
            <a:ext cx="1766078" cy="220821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1071546" y="8001024"/>
            <a:ext cx="521497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лиса его – </a:t>
            </a:r>
            <a:r>
              <a:rPr lang="ru-RU" sz="1400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Ам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! Но даже кусочек не могла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откусить.</a:t>
            </a:r>
            <a:endParaRPr lang="ru-RU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785794" y="214282"/>
            <a:ext cx="578647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</a:tabLs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	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Пока колобок в школе правила учил в школе, корочка его зачерствела, стала жесткой -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жесткой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Рассердилась лиса: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228600" algn="l"/>
              </a:tabLst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Ну, колобок, я тебя всё равно съем!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00372" y="928662"/>
            <a:ext cx="3429024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5241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Покатился колобок от лисы подальше, а лиса за ним бежит, торопится. Видит колобок: светофор зелёный свет показывает, и перекатился на другую сторону. Тут сразу загорелся красный свет – всем известно, ходу нет. 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indent="252413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</a:tabLs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лиса пустилась бежать через дорогу, так ей хотелось колобка догнать. И случилось тут такое:  Зайцы на велосипеде перевернулись, волк слетел с мотоцикла. И во всём виновата лиса, а ей на лапу наехала машина. Вызвали «Скорую помощь».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Приехал доктор </a:t>
            </a: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Айболит и Лисе он говорит: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C:\Documents and Settings\Admin\Мои документы\Новая папка\0000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8" y="1000100"/>
            <a:ext cx="1875248" cy="3000396"/>
          </a:xfrm>
          <a:prstGeom prst="rect">
            <a:avLst/>
          </a:prstGeom>
          <a:noFill/>
        </p:spPr>
      </p:pic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0" y="4214810"/>
            <a:ext cx="4572008" cy="3770263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112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2413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Каждый маленький зверёк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Знает, что опасно,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 движение идёт,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Пробегать опасно.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Посмотри на светофор – </a:t>
            </a: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Вот  горит зелёный.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«Путь свободен» – говорит он.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 жёлтый, подожди,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 зелёный впереди –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Путь  открыт, теперь иди.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Видишь, лиса, сколько бед ты натворила?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Вижу, что без правил тяжко,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помогите мне, бедняжке,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буду правила учить,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по правилам ходить.  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52413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7412" name="Picture 4" descr="C:\Documents and Settings\Admin\Мои документы\82fb30c2f42f18ec9af9cdd86025658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8" y="4214810"/>
            <a:ext cx="1603177" cy="3455984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785794" y="7715272"/>
            <a:ext cx="557216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52413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Айболит вылечил лисе ногу. Радостная отправилась лиса в лесную школу. Сдержала свое обещание и выучила все правила. Теперь лиса – примерный пешеход.</a:t>
            </a:r>
            <a:endParaRPr lang="ru-RU" sz="1400" b="1" dirty="0" smtClean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837</Words>
  <Application>Microsoft Office PowerPoint</Application>
  <PresentationFormat>Экран (4:3)</PresentationFormat>
  <Paragraphs>78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Слайд 1</vt:lpstr>
      <vt:lpstr>Слайд 2</vt:lpstr>
      <vt:lpstr>Слайд 3</vt:lpstr>
      <vt:lpstr>Слайд 4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</cp:revision>
  <dcterms:modified xsi:type="dcterms:W3CDTF">2012-02-27T19:36:45Z</dcterms:modified>
</cp:coreProperties>
</file>