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886" r:id="rId2"/>
    <p:sldMasterId id="2147483910" r:id="rId3"/>
  </p:sldMasterIdLst>
  <p:notesMasterIdLst>
    <p:notesMasterId r:id="rId16"/>
  </p:notesMasterIdLst>
  <p:handoutMasterIdLst>
    <p:handoutMasterId r:id="rId17"/>
  </p:handoutMasterIdLst>
  <p:sldIdLst>
    <p:sldId id="488" r:id="rId4"/>
    <p:sldId id="748" r:id="rId5"/>
    <p:sldId id="782" r:id="rId6"/>
    <p:sldId id="783" r:id="rId7"/>
    <p:sldId id="784" r:id="rId8"/>
    <p:sldId id="785" r:id="rId9"/>
    <p:sldId id="786" r:id="rId10"/>
    <p:sldId id="769" r:id="rId11"/>
    <p:sldId id="770" r:id="rId12"/>
    <p:sldId id="771" r:id="rId13"/>
    <p:sldId id="749" r:id="rId14"/>
    <p:sldId id="750" r:id="rId15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8AEAD6-DD62-4102-9A63-6D45EFDE8C35}">
          <p14:sldIdLst>
            <p14:sldId id="488"/>
            <p14:sldId id="748"/>
            <p14:sldId id="782"/>
            <p14:sldId id="783"/>
            <p14:sldId id="784"/>
            <p14:sldId id="785"/>
            <p14:sldId id="786"/>
            <p14:sldId id="769"/>
            <p14:sldId id="770"/>
            <p14:sldId id="771"/>
            <p14:sldId id="749"/>
            <p14:sldId id="75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8000"/>
    <a:srgbClr val="060696"/>
    <a:srgbClr val="A0A294"/>
    <a:srgbClr val="BABDB7"/>
    <a:srgbClr val="868B81"/>
    <a:srgbClr val="80F177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73" autoAdjust="0"/>
    <p:restoredTop sz="80842" autoAdjust="0"/>
  </p:normalViewPr>
  <p:slideViewPr>
    <p:cSldViewPr>
      <p:cViewPr>
        <p:scale>
          <a:sx n="66" d="100"/>
          <a:sy n="66" d="100"/>
        </p:scale>
        <p:origin x="-1290" y="-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0F4D51-6E53-4017-BBE3-1C6E0214F993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E7DB815-92FA-4685-A14D-5105A648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572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054291CB-75BC-498F-9B22-D3AC2A5AA96F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32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1BE7137-0A7C-4EFF-AE8B-FEF09AD74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0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376BB-6C58-4C0F-AA7D-EE8398686826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3ED54-5888-45A0-AF62-82505060B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22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CFEF5-CBE9-4600-A433-C7C971A0277C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8570D-930F-458C-AC0C-93A2641FE8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53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83EA8-61CA-45B9-A859-D675422A400C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5E54C-0C69-49B6-A03D-E74E41C6AE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73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0456F-4A2B-4A01-A545-D00EC8ADB0AD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3DBCE-AE14-4EEE-82AD-4653AB927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952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EA900-589F-4C3B-BBD3-54A41DC63EFD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74548-DD4D-4ABA-AD90-13DDDB309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63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408B4-9157-4A96-9AE8-852034CA415B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9514A-E9A8-44E0-8AFD-966BC32E1D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7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A295B-A4D6-4D02-B11C-071070A2510B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D50A6-F27F-4C53-9CB5-E38DB0788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9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1BDED-932B-4063-9F01-719253E4A584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22E07-3275-49F4-8D6E-E1CAE10C08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90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4978F-D0C4-4A92-AAE4-9CB09AEFB931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E0F23-8C0B-441E-A74E-349962A85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94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59EBE-A286-4C88-8B81-F79FF11C7C19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5E4D2-FE6D-4358-B1A5-FB2F55206D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44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2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DBB35-5DD4-4920-BF8C-02975E4D1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7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8D4BB-CAF5-4A34-8052-40316C691EBE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CD552-B5CC-4CB0-BB68-CA6F620FB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12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B14FB-BF02-43E6-87EE-4D81D70AB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541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3E471-F4E3-45A3-9D44-0AB9AEE54F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4013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6F981-CB0A-45AD-ACFB-9DB286DC2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48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9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3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4113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5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2061B-48C4-4744-AA51-024D3F186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35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6ADFE-184F-4D46-A7EC-0D37A1771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899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31BB0-ABB2-4393-94E6-F60B79CCE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2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2974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73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F6C0A-E062-490E-8729-66AB1D58B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4597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45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ED0BB-836E-4355-9268-2EE6A8135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341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61CFD-BAB6-4D2F-B65D-2FF993DA7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01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E3F95-72A7-49C2-B3E7-BC1D7CE1D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42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37BE2-05BE-4DB9-BF41-4FF21B426800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30EA4-8F81-437B-BD07-9DBA9DCF1D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5289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44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2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28C0CA0-A46D-40EA-9A1E-D0870444C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672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507A34AB-DF84-4981-8BB3-0E31EF845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4057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562AD95-18CD-4677-BB41-56DD87408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039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F0C95E8-7810-4BBC-A926-B9286A88E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223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9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3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4113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5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531E6BE-EEC1-43AC-9AC9-C75C3BBD0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14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5F8E1CF-AEDB-4E14-A67F-BC96A20A1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09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63E8824-1770-400D-B7AB-497D2FE9D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289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2974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73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6BD3DCED-D1C4-4DDF-A089-CD04BB535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755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45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D5EDC3C-7C92-48D8-8D99-76BBCD1A8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24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30AF014-65F8-42A3-9F98-771F3533F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046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47F28-C3FB-4242-A133-50EAD4F89B2D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CCAFB-1824-48D7-A473-FE4A360FB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74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7FB37F1-4258-4A6B-A602-C86266C71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3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D6E89-65A6-4EC6-83BF-123A960EBD6D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F8855-99DA-4B22-BB4E-660E66BF0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56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00F5C-0CA7-4FDC-86C5-83E0091BA490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32D27-7984-4145-8AB1-67E3F8171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444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ACC7-5C6B-4089-BBC5-D3348D689E0A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065A6-029D-4019-B6A3-B998B5BE2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1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550CE-0907-4629-B0F3-800753C53BA1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0849F-E9B0-4F4F-A5B9-8CAEFC12D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08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FFD06-8E1C-46C1-A900-087D4DF1BCAD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46AC2-CC7C-4A62-BA18-49DF1CBE6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56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DE4F34-769D-443B-836C-57691E455905}" type="datetime1">
              <a:rPr lang="en-US"/>
              <a:pPr>
                <a:defRPr/>
              </a:pPr>
              <a:t>11/2/2015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A5C742-5102-4D68-82B2-2E08A6155D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09538"/>
            <a:ext cx="822801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1263"/>
            <a:ext cx="2895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fld id="{3DC6A191-BC0C-4A93-9FA7-ABE56A2826B6}" type="slidenum">
              <a:rPr lang="ru-RU"/>
              <a:pPr defTabSz="449263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66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09538"/>
            <a:ext cx="822801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endParaRPr lang="ru-RU"/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124200" y="6291263"/>
            <a:ext cx="2895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fld id="{82887E53-9914-4B9B-A0C4-11864CBAAA71}" type="slidenum">
              <a:rPr lang="ru-RU"/>
              <a:pPr defTabSz="449263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44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1763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250825" y="1471613"/>
            <a:ext cx="878205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000" b="1" dirty="0" smtClean="0"/>
              <a:t> </a:t>
            </a:r>
            <a:endParaRPr lang="ru-RU" altLang="ru-RU" sz="2000" b="1" dirty="0"/>
          </a:p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«Основные подходы к организации </a:t>
            </a:r>
            <a:r>
              <a:rPr lang="ru-RU" altLang="ru-RU" sz="2800" b="1" dirty="0" err="1" smtClean="0">
                <a:solidFill>
                  <a:schemeClr val="tx2"/>
                </a:solidFill>
              </a:rPr>
              <a:t>здоровьесберегающей</a:t>
            </a:r>
            <a:r>
              <a:rPr lang="ru-RU" altLang="ru-RU" sz="2800" b="1" dirty="0" smtClean="0">
                <a:solidFill>
                  <a:schemeClr val="tx2"/>
                </a:solidFill>
              </a:rPr>
              <a:t> и физкультурно-массовой работы в свете поэтапного внедрения Всероссийского физкультурно-спортивного комплекса Готов к труду </a:t>
            </a:r>
          </a:p>
          <a:p>
            <a:pPr algn="ctr"/>
            <a:r>
              <a:rPr lang="ru-RU" altLang="ru-RU" sz="2800" b="1" dirty="0" smtClean="0">
                <a:solidFill>
                  <a:schemeClr val="tx2"/>
                </a:solidFill>
              </a:rPr>
              <a:t>и обороне» (ГТО)»</a:t>
            </a:r>
            <a:endParaRPr lang="ru-RU" altLang="ru-RU" sz="28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3200" b="1" dirty="0" smtClean="0">
                <a:solidFill>
                  <a:schemeClr val="tx2"/>
                </a:solidFill>
              </a:rPr>
              <a:t>   </a:t>
            </a:r>
          </a:p>
          <a:p>
            <a:pPr algn="ctr"/>
            <a:r>
              <a:rPr lang="ru-RU" altLang="ru-RU" sz="3200" b="1" dirty="0">
                <a:solidFill>
                  <a:schemeClr val="tx2"/>
                </a:solidFill>
              </a:rPr>
              <a:t> </a:t>
            </a:r>
            <a:r>
              <a:rPr lang="ru-RU" altLang="ru-RU" sz="3200" b="1" dirty="0" smtClean="0">
                <a:solidFill>
                  <a:schemeClr val="tx2"/>
                </a:solidFill>
              </a:rPr>
              <a:t>  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 altLang="ru-RU" sz="20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endParaRPr lang="ru-RU" altLang="ru-RU" sz="3200" b="1" dirty="0">
              <a:solidFill>
                <a:schemeClr val="tx2"/>
              </a:solidFill>
            </a:endParaRPr>
          </a:p>
        </p:txBody>
      </p:sp>
      <p:pic>
        <p:nvPicPr>
          <p:cNvPr id="2053" name="Picture 2" descr="File:Coat of Arms of Tatarstan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182563"/>
            <a:ext cx="10858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2195513" y="6408737"/>
            <a:ext cx="5432425" cy="573087"/>
          </a:xfrm>
        </p:spPr>
        <p:txBody>
          <a:bodyPr/>
          <a:lstStyle/>
          <a:p>
            <a:r>
              <a:rPr lang="ru-RU" altLang="ru-RU" sz="2000" b="1" dirty="0" smtClean="0">
                <a:solidFill>
                  <a:schemeClr val="tx1"/>
                </a:solidFill>
              </a:rPr>
              <a:t> .</a:t>
            </a:r>
          </a:p>
          <a:p>
            <a:endParaRPr lang="ru-RU" altLang="ru-RU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Медицинское заключению о допуске каждого обучающегося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76" y="1503620"/>
            <a:ext cx="6361584" cy="5089268"/>
          </a:xfrm>
        </p:spPr>
      </p:pic>
    </p:spTree>
    <p:extLst>
      <p:ext uri="{BB962C8B-B14F-4D97-AF65-F5344CB8AC3E}">
        <p14:creationId xmlns:p14="http://schemas.microsoft.com/office/powerpoint/2010/main" val="26968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Образец индивидуальной заявки</a:t>
            </a:r>
          </a:p>
        </p:txBody>
      </p:sp>
      <p:pic>
        <p:nvPicPr>
          <p:cNvPr id="86019" name="Picture 3" descr="C:\Users\Admin\Desktop\Безымянный 3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1125538"/>
            <a:ext cx="3744912" cy="5392737"/>
          </a:xfrm>
        </p:spPr>
      </p:pic>
    </p:spTree>
    <p:extLst>
      <p:ext uri="{BB962C8B-B14F-4D97-AF65-F5344CB8AC3E}">
        <p14:creationId xmlns:p14="http://schemas.microsoft.com/office/powerpoint/2010/main" val="96825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Образец коллективной заявки</a:t>
            </a:r>
          </a:p>
        </p:txBody>
      </p:sp>
      <p:pic>
        <p:nvPicPr>
          <p:cNvPr id="87043" name="Picture 2" descr="C:\Users\Admin\Desktop\Безымянный 4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341438"/>
            <a:ext cx="8228012" cy="4906962"/>
          </a:xfrm>
        </p:spPr>
      </p:pic>
    </p:spTree>
    <p:extLst>
      <p:ext uri="{BB962C8B-B14F-4D97-AF65-F5344CB8AC3E}">
        <p14:creationId xmlns:p14="http://schemas.microsoft.com/office/powerpoint/2010/main" val="38419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Комплекс мероприятий по апробации и внедрению ВФСК ГТО в 2015-2016 учебном году</a:t>
            </a:r>
          </a:p>
        </p:txBody>
      </p:sp>
      <p:pic>
        <p:nvPicPr>
          <p:cNvPr id="84995" name="Picture 4" descr="C:\Users\Habibullina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341438"/>
            <a:ext cx="8228013" cy="5075237"/>
          </a:xfrm>
        </p:spPr>
      </p:pic>
    </p:spTree>
    <p:extLst>
      <p:ext uri="{BB962C8B-B14F-4D97-AF65-F5344CB8AC3E}">
        <p14:creationId xmlns:p14="http://schemas.microsoft.com/office/powerpoint/2010/main" val="161905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09538"/>
            <a:ext cx="8228013" cy="281845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Выполнения нормативов по сессиям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6 до 8 лет)</a:t>
            </a:r>
            <a:endParaRPr lang="ru-RU" sz="32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131066"/>
              </p:ext>
            </p:extLst>
          </p:nvPr>
        </p:nvGraphicFramePr>
        <p:xfrm>
          <a:off x="467544" y="2996952"/>
          <a:ext cx="8228013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3037070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2352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сессия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Челночный бег 3*10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Смешанное передвижение (1 км)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без учета времени (м)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69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ступень (возрастная группа от 9 до 10 лет)</a:t>
            </a:r>
            <a:endParaRPr lang="ru-RU" sz="2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626303"/>
              </p:ext>
            </p:extLst>
          </p:nvPr>
        </p:nvGraphicFramePr>
        <p:xfrm>
          <a:off x="457200" y="1600200"/>
          <a:ext cx="8228013" cy="2805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 (тесты)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2372">
                <a:tc rowSpan="2">
                  <a:txBody>
                    <a:bodyPr/>
                    <a:lstStyle/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60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1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без учета времени (м)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920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11 до 12 лет)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8866802"/>
              </p:ext>
            </p:extLst>
          </p:nvPr>
        </p:nvGraphicFramePr>
        <p:xfrm>
          <a:off x="457200" y="1600200"/>
          <a:ext cx="8228013" cy="3165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 (тесты)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</a:t>
                      </a:r>
                      <a:r>
                        <a:rPr lang="ru-RU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62412">
                <a:tc rowSpan="2">
                  <a:txBody>
                    <a:bodyPr/>
                    <a:lstStyle/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60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24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1,5 км (мин, с) или на 2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50 м (мин,</a:t>
                      </a:r>
                      <a:r>
                        <a:rPr lang="ru-RU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5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13 до 15 лет)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879433"/>
              </p:ext>
            </p:extLst>
          </p:nvPr>
        </p:nvGraphicFramePr>
        <p:xfrm>
          <a:off x="457200" y="1600200"/>
          <a:ext cx="8228013" cy="320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 (тесты)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8416">
                <a:tc rowSpan="2"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60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</a:t>
                      </a:r>
                      <a:r>
                        <a:rPr lang="ru-RU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4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2 км (мин, с) или на 3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50 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212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ступень (возрастная группа от 16 до 17 лет)</a:t>
            </a:r>
            <a:endParaRPr lang="ru-RU" sz="36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067126"/>
              </p:ext>
            </p:extLst>
          </p:nvPr>
        </p:nvGraphicFramePr>
        <p:xfrm>
          <a:off x="457200" y="1600200"/>
          <a:ext cx="8228013" cy="2942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671"/>
                <a:gridCol w="2742671"/>
                <a:gridCol w="274267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Обязательные испытания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Испытания (тесты) по выбору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1549">
                <a:tc rowSpan="2">
                  <a:txBody>
                    <a:bodyPr/>
                    <a:lstStyle/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 Осенняя сессия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100 м (с)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Прыжок в длину с разбега (см) или прыжок в длину с места толчком двумя ногами (см)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2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 на 2 км (мин, с) или на 3 км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Плавание 50 м (мин, с)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73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Согласие законного представителя на обработку персональных данных несовершеннолетнего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76" y="1600200"/>
            <a:ext cx="6577608" cy="5262086"/>
          </a:xfrm>
        </p:spPr>
      </p:pic>
    </p:spTree>
    <p:extLst>
      <p:ext uri="{BB962C8B-B14F-4D97-AF65-F5344CB8AC3E}">
        <p14:creationId xmlns:p14="http://schemas.microsoft.com/office/powerpoint/2010/main" val="417656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Регистрация в системе АИС ГТО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15589"/>
            <a:ext cx="6984776" cy="5587821"/>
          </a:xfrm>
        </p:spPr>
      </p:pic>
    </p:spTree>
    <p:extLst>
      <p:ext uri="{BB962C8B-B14F-4D97-AF65-F5344CB8AC3E}">
        <p14:creationId xmlns:p14="http://schemas.microsoft.com/office/powerpoint/2010/main" val="227445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8150</TotalTime>
  <Words>419</Words>
  <Application>Microsoft Office PowerPoint</Application>
  <PresentationFormat>Экран (4:3)</PresentationFormat>
  <Paragraphs>64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6_Тема Office</vt:lpstr>
      <vt:lpstr>12_Тема Office</vt:lpstr>
      <vt:lpstr>Презентация PowerPoint</vt:lpstr>
      <vt:lpstr> Комплекс мероприятий по апробации и внедрению ВФСК ГТО в 2015-2016 учебном году</vt:lpstr>
      <vt:lpstr>Выполнения нормативов по сессиям I ступень (возрастная группа от 6 до 8 лет)</vt:lpstr>
      <vt:lpstr>II ступень (возрастная группа от 9 до 10 лет)</vt:lpstr>
      <vt:lpstr>III ступень (возрастная группа от 11 до 12 лет)</vt:lpstr>
      <vt:lpstr>IV ступень (возрастная группа от 13 до 15 лет)</vt:lpstr>
      <vt:lpstr>V ступень (возрастная группа от 16 до 17 лет)</vt:lpstr>
      <vt:lpstr>Согласие законного представителя на обработку персональных данных несовершеннолетнего.</vt:lpstr>
      <vt:lpstr>Регистрация в системе АИС ГТО</vt:lpstr>
      <vt:lpstr>Медицинское заключению о допуске каждого обучающегося</vt:lpstr>
      <vt:lpstr> Образец индивидуальной заявки</vt:lpstr>
      <vt:lpstr> Образец коллективной заявки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Венера</cp:lastModifiedBy>
  <cp:revision>615</cp:revision>
  <cp:lastPrinted>2015-09-16T15:56:25Z</cp:lastPrinted>
  <dcterms:created xsi:type="dcterms:W3CDTF">2009-12-08T06:57:32Z</dcterms:created>
  <dcterms:modified xsi:type="dcterms:W3CDTF">2015-11-02T17:42:22Z</dcterms:modified>
</cp:coreProperties>
</file>