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62" r:id="rId9"/>
    <p:sldId id="269" r:id="rId10"/>
    <p:sldId id="263" r:id="rId11"/>
    <p:sldId id="275" r:id="rId12"/>
    <p:sldId id="264" r:id="rId13"/>
    <p:sldId id="265" r:id="rId14"/>
    <p:sldId id="266" r:id="rId15"/>
    <p:sldId id="267" r:id="rId16"/>
    <p:sldId id="268" r:id="rId17"/>
    <p:sldId id="273" r:id="rId18"/>
    <p:sldId id="272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D78A2-36E1-4709-AA20-C6FC1FC75F2C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86939-8F4A-49E0-9964-8754D9239A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86939-8F4A-49E0-9964-8754D9239AC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86939-8F4A-49E0-9964-8754D9239AC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86939-8F4A-49E0-9964-8754D9239AC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granddecor12.ru/forum/imgs/5616c0dff0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AutoShape 2" descr="https://arhivurokov.ru/multiurok/7/f/c/7fce6f45587c7817d91cd88361a1e01a22d9359c/proiekt-moia-ighrushka_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rhivurokov.ru/multiurok/7/f/c/7fce6f45587c7817d91cd88361a1e01a22d9359c/proiekt-moia-ighrushka_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4660570"/>
          </a:xfrm>
        </p:spPr>
        <p:txBody>
          <a:bodyPr>
            <a:normAutofit fontScale="90000"/>
          </a:bodyPr>
          <a:lstStyle/>
          <a:p>
            <a: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“Детский сад № 6 “Радуга” г. Кукмор”</a:t>
            </a:r>
            <a:r>
              <a:rPr lang="tt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66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Авторская ИКТ игра </a:t>
            </a:r>
            <a: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Уен “Бу нәрсә?” Игра“Это что?”</a:t>
            </a:r>
            <a:b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6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МБДОУ</a:t>
            </a:r>
            <a:b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“Детский сад № 6 “Радуга” г. Кукмор”</a:t>
            </a:r>
            <a:b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Рахимуллина Гульнара Хамизулловна 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granddecor12.ru/forum/imgs/5616c0dff0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488"/>
            <a:ext cx="8229600" cy="1928826"/>
          </a:xfrm>
        </p:spPr>
        <p:txBody>
          <a:bodyPr>
            <a:noAutofit/>
          </a:bodyPr>
          <a:lstStyle/>
          <a:p>
            <a:r>
              <a:rPr lang="tt-RU" sz="8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8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8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Уен “Нәрсә юк?”</a:t>
            </a:r>
            <a:br>
              <a:rPr lang="tt-RU" sz="8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8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“Чего нет?”</a:t>
            </a:r>
            <a:br>
              <a:rPr lang="tt-RU" sz="8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granddecor12.ru/forum/imgs/5616c0dff0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4286280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Дидактик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Нәрсә юк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- Чего нет?” 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проекту «Минем 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өем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(диалог между воспитателем и детьми т.к. дети 4-5 лет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друг-другу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вопросы не задают).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 Развивать зрительное внимание и память, активизировать словарь.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Тәрбияче: Нәрсә юк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песи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туп,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курчак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Тәрбияче: Нәрсә юк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084" t="25305" r="75307" b="52386"/>
          <a:stretch>
            <a:fillRect/>
          </a:stretch>
        </p:blipFill>
        <p:spPr bwMode="auto">
          <a:xfrm>
            <a:off x="785786" y="1142984"/>
            <a:ext cx="1343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6937" t="24972" r="50294" b="52275"/>
          <a:stretch>
            <a:fillRect/>
          </a:stretch>
        </p:blipFill>
        <p:spPr bwMode="auto">
          <a:xfrm>
            <a:off x="3214678" y="1142984"/>
            <a:ext cx="135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50508" t="24861" r="25601" b="52053"/>
          <a:stretch>
            <a:fillRect/>
          </a:stretch>
        </p:blipFill>
        <p:spPr bwMode="auto">
          <a:xfrm>
            <a:off x="5500694" y="1142984"/>
            <a:ext cx="14192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521" t="888" r="960" b="75915"/>
          <a:stretch>
            <a:fillRect/>
          </a:stretch>
        </p:blipFill>
        <p:spPr bwMode="auto">
          <a:xfrm>
            <a:off x="785786" y="3571876"/>
            <a:ext cx="14001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200" t="24648" r="1600" b="52814"/>
          <a:stretch>
            <a:fillRect/>
          </a:stretch>
        </p:blipFill>
        <p:spPr bwMode="auto">
          <a:xfrm>
            <a:off x="3143240" y="3571876"/>
            <a:ext cx="13811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1\Рабочий стол\УМК 3-4 года\Новая папка\zur,kechkenӘ__4-5_yashy_5.jpg"/>
          <p:cNvPicPr/>
          <p:nvPr/>
        </p:nvPicPr>
        <p:blipFill>
          <a:blip r:embed="rId4" cstate="print"/>
          <a:srcRect l="75836" t="51831" r="640" b="24861"/>
          <a:stretch>
            <a:fillRect/>
          </a:stretch>
        </p:blipFill>
        <p:spPr bwMode="auto">
          <a:xfrm>
            <a:off x="5500694" y="3571876"/>
            <a:ext cx="140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2 младшая группа\лэпбук умк\солнышко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58" y="2643182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Нәрсә юк?</a:t>
            </a:r>
            <a:endParaRPr lang="ru-RU" dirty="0"/>
          </a:p>
        </p:txBody>
      </p:sp>
      <p:pic>
        <p:nvPicPr>
          <p:cNvPr id="5" name="Рисунок 4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2084" t="25305" r="75307" b="52386"/>
          <a:stretch>
            <a:fillRect/>
          </a:stretch>
        </p:blipFill>
        <p:spPr bwMode="auto">
          <a:xfrm>
            <a:off x="642910" y="1357298"/>
            <a:ext cx="1343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75521" t="888" r="960" b="75915"/>
          <a:stretch>
            <a:fillRect/>
          </a:stretch>
        </p:blipFill>
        <p:spPr bwMode="auto">
          <a:xfrm>
            <a:off x="642910" y="3714752"/>
            <a:ext cx="14001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26937" t="24972" r="50294" b="52275"/>
          <a:stretch>
            <a:fillRect/>
          </a:stretch>
        </p:blipFill>
        <p:spPr bwMode="auto">
          <a:xfrm>
            <a:off x="3143240" y="1357298"/>
            <a:ext cx="135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75200" t="24648" r="1600" b="52814"/>
          <a:stretch>
            <a:fillRect/>
          </a:stretch>
        </p:blipFill>
        <p:spPr bwMode="auto">
          <a:xfrm>
            <a:off x="3071802" y="3643314"/>
            <a:ext cx="13811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1\Рабочий стол\УМК 3-4 года\Новая папка\zur,kechkenӘ__4-5_yashy_5.jpg"/>
          <p:cNvPicPr/>
          <p:nvPr/>
        </p:nvPicPr>
        <p:blipFill>
          <a:blip r:embed="rId5" cstate="print"/>
          <a:srcRect l="75836" t="51831" r="640" b="24861"/>
          <a:stretch>
            <a:fillRect/>
          </a:stretch>
        </p:blipFill>
        <p:spPr bwMode="auto">
          <a:xfrm>
            <a:off x="5500694" y="3786190"/>
            <a:ext cx="140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50508" t="24861" r="25601" b="52053"/>
          <a:stretch>
            <a:fillRect/>
          </a:stretch>
        </p:blipFill>
        <p:spPr bwMode="auto">
          <a:xfrm>
            <a:off x="5572132" y="1357298"/>
            <a:ext cx="14192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2 младшая группа\лэпбук умк\солнышко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58" y="2928934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Нәрсә юк?</a:t>
            </a:r>
            <a:endParaRPr lang="ru-RU" dirty="0"/>
          </a:p>
        </p:txBody>
      </p:sp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084" t="25305" r="75307" b="52386"/>
          <a:stretch>
            <a:fillRect/>
          </a:stretch>
        </p:blipFill>
        <p:spPr bwMode="auto">
          <a:xfrm>
            <a:off x="857224" y="1428736"/>
            <a:ext cx="1343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521" t="888" r="960" b="75915"/>
          <a:stretch>
            <a:fillRect/>
          </a:stretch>
        </p:blipFill>
        <p:spPr bwMode="auto">
          <a:xfrm>
            <a:off x="714348" y="3714752"/>
            <a:ext cx="14001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6937" t="24972" r="50294" b="52275"/>
          <a:stretch>
            <a:fillRect/>
          </a:stretch>
        </p:blipFill>
        <p:spPr bwMode="auto">
          <a:xfrm>
            <a:off x="3500430" y="1428736"/>
            <a:ext cx="135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50508" t="24861" r="25601" b="52053"/>
          <a:stretch>
            <a:fillRect/>
          </a:stretch>
        </p:blipFill>
        <p:spPr bwMode="auto">
          <a:xfrm>
            <a:off x="5786446" y="1500174"/>
            <a:ext cx="14192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1\Рабочий стол\УМК 3-4 года\Новая папка\zur,kechkenӘ__4-5_yashy_5.jpg"/>
          <p:cNvPicPr/>
          <p:nvPr/>
        </p:nvPicPr>
        <p:blipFill>
          <a:blip r:embed="rId4" cstate="print"/>
          <a:srcRect l="75836" t="51831" r="640" b="24861"/>
          <a:stretch>
            <a:fillRect/>
          </a:stretch>
        </p:blipFill>
        <p:spPr bwMode="auto">
          <a:xfrm>
            <a:off x="5786446" y="3786190"/>
            <a:ext cx="140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200" t="24648" r="1600" b="52814"/>
          <a:stretch>
            <a:fillRect/>
          </a:stretch>
        </p:blipFill>
        <p:spPr bwMode="auto">
          <a:xfrm>
            <a:off x="3571868" y="3714752"/>
            <a:ext cx="13811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2 младшая группа\лэпбук умк\солнышко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2928934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Нәрсә юк?</a:t>
            </a:r>
            <a:endParaRPr lang="ru-RU" dirty="0"/>
          </a:p>
        </p:txBody>
      </p:sp>
      <p:pic>
        <p:nvPicPr>
          <p:cNvPr id="5" name="Рисунок 4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2084" t="25305" r="75307" b="52386"/>
          <a:stretch>
            <a:fillRect/>
          </a:stretch>
        </p:blipFill>
        <p:spPr bwMode="auto">
          <a:xfrm>
            <a:off x="1071538" y="1428736"/>
            <a:ext cx="1343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75521" t="888" r="960" b="75915"/>
          <a:stretch>
            <a:fillRect/>
          </a:stretch>
        </p:blipFill>
        <p:spPr bwMode="auto">
          <a:xfrm>
            <a:off x="1000100" y="3571876"/>
            <a:ext cx="14001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75200" t="24648" r="1600" b="52814"/>
          <a:stretch>
            <a:fillRect/>
          </a:stretch>
        </p:blipFill>
        <p:spPr bwMode="auto">
          <a:xfrm>
            <a:off x="3571868" y="3643314"/>
            <a:ext cx="13811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50508" t="24861" r="25601" b="52053"/>
          <a:stretch>
            <a:fillRect/>
          </a:stretch>
        </p:blipFill>
        <p:spPr bwMode="auto">
          <a:xfrm>
            <a:off x="5715008" y="1428736"/>
            <a:ext cx="14192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1\Рабочий стол\УМК 3-4 года\Новая папка\zur,kechkenӘ__4-5_yashy_5.jpg"/>
          <p:cNvPicPr/>
          <p:nvPr/>
        </p:nvPicPr>
        <p:blipFill>
          <a:blip r:embed="rId5" cstate="print"/>
          <a:srcRect l="75836" t="51831" r="640" b="24861"/>
          <a:stretch>
            <a:fillRect/>
          </a:stretch>
        </p:blipFill>
        <p:spPr bwMode="auto">
          <a:xfrm>
            <a:off x="5715008" y="3714752"/>
            <a:ext cx="140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26937" t="24972" r="50294" b="52275"/>
          <a:stretch>
            <a:fillRect/>
          </a:stretch>
        </p:blipFill>
        <p:spPr bwMode="auto">
          <a:xfrm>
            <a:off x="3500430" y="1428736"/>
            <a:ext cx="135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2 младшая группа\лэпбук умк\солнышко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3071810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Нәрсә юк?</a:t>
            </a:r>
            <a:endParaRPr lang="ru-RU" dirty="0"/>
          </a:p>
        </p:txBody>
      </p:sp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50508" t="24861" r="25601" b="52053"/>
          <a:stretch>
            <a:fillRect/>
          </a:stretch>
        </p:blipFill>
        <p:spPr bwMode="auto">
          <a:xfrm>
            <a:off x="5572132" y="1428736"/>
            <a:ext cx="14192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200" t="24648" r="1600" b="52814"/>
          <a:stretch>
            <a:fillRect/>
          </a:stretch>
        </p:blipFill>
        <p:spPr bwMode="auto">
          <a:xfrm>
            <a:off x="3214678" y="3643314"/>
            <a:ext cx="13811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6937" t="24972" r="50294" b="52275"/>
          <a:stretch>
            <a:fillRect/>
          </a:stretch>
        </p:blipFill>
        <p:spPr bwMode="auto">
          <a:xfrm>
            <a:off x="3286116" y="1357298"/>
            <a:ext cx="135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521" t="888" r="960" b="75915"/>
          <a:stretch>
            <a:fillRect/>
          </a:stretch>
        </p:blipFill>
        <p:spPr bwMode="auto">
          <a:xfrm>
            <a:off x="857224" y="3571876"/>
            <a:ext cx="14001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1\Рабочий стол\УМК 3-4 года\Новая папка\zur,kechkenӘ__4-5_yashy_5.jpg"/>
          <p:cNvPicPr/>
          <p:nvPr/>
        </p:nvPicPr>
        <p:blipFill>
          <a:blip r:embed="rId4" cstate="print"/>
          <a:srcRect l="75836" t="51831" r="640" b="24861"/>
          <a:stretch>
            <a:fillRect/>
          </a:stretch>
        </p:blipFill>
        <p:spPr bwMode="auto">
          <a:xfrm>
            <a:off x="5572132" y="3714752"/>
            <a:ext cx="140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084" t="25305" r="75307" b="52386"/>
          <a:stretch>
            <a:fillRect/>
          </a:stretch>
        </p:blipFill>
        <p:spPr bwMode="auto">
          <a:xfrm>
            <a:off x="928662" y="1285860"/>
            <a:ext cx="1343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2 младшая группа\лэпбук умк\солнышко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3000372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Нәрсә юк?</a:t>
            </a:r>
            <a:endParaRPr lang="ru-RU" dirty="0"/>
          </a:p>
        </p:txBody>
      </p:sp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084" t="25305" r="75307" b="52386"/>
          <a:stretch>
            <a:fillRect/>
          </a:stretch>
        </p:blipFill>
        <p:spPr bwMode="auto">
          <a:xfrm>
            <a:off x="928662" y="1285860"/>
            <a:ext cx="1343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6937" t="24972" r="50294" b="52275"/>
          <a:stretch>
            <a:fillRect/>
          </a:stretch>
        </p:blipFill>
        <p:spPr bwMode="auto">
          <a:xfrm>
            <a:off x="3214678" y="1357298"/>
            <a:ext cx="135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50508" t="24861" r="25601" b="52053"/>
          <a:stretch>
            <a:fillRect/>
          </a:stretch>
        </p:blipFill>
        <p:spPr bwMode="auto">
          <a:xfrm>
            <a:off x="5357818" y="1357298"/>
            <a:ext cx="14192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521" t="888" r="960" b="75915"/>
          <a:stretch>
            <a:fillRect/>
          </a:stretch>
        </p:blipFill>
        <p:spPr bwMode="auto">
          <a:xfrm>
            <a:off x="857224" y="3571876"/>
            <a:ext cx="14001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200" t="24648" r="1600" b="52814"/>
          <a:stretch>
            <a:fillRect/>
          </a:stretch>
        </p:blipFill>
        <p:spPr bwMode="auto">
          <a:xfrm>
            <a:off x="3143240" y="3643314"/>
            <a:ext cx="13811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1\Рабочий стол\УМК 3-4 года\Новая папка\zur,kechkenӘ__4-5_yashy_5.jpg"/>
          <p:cNvPicPr/>
          <p:nvPr/>
        </p:nvPicPr>
        <p:blipFill>
          <a:blip r:embed="rId4" cstate="print"/>
          <a:srcRect l="75836" t="51831" r="640" b="24861"/>
          <a:stretch>
            <a:fillRect/>
          </a:stretch>
        </p:blipFill>
        <p:spPr bwMode="auto">
          <a:xfrm>
            <a:off x="5357818" y="3643314"/>
            <a:ext cx="140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2 младшая группа\лэпбук умк\солнышко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3143248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Нәрсә юк?</a:t>
            </a:r>
            <a:endParaRPr lang="ru-RU" dirty="0"/>
          </a:p>
        </p:txBody>
      </p:sp>
      <p:pic>
        <p:nvPicPr>
          <p:cNvPr id="10" name="Рисунок 9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084" t="25305" r="75307" b="52386"/>
          <a:stretch>
            <a:fillRect/>
          </a:stretch>
        </p:blipFill>
        <p:spPr bwMode="auto">
          <a:xfrm>
            <a:off x="928662" y="1285860"/>
            <a:ext cx="1343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6937" t="24972" r="50294" b="52275"/>
          <a:stretch>
            <a:fillRect/>
          </a:stretch>
        </p:blipFill>
        <p:spPr bwMode="auto">
          <a:xfrm>
            <a:off x="2928926" y="1357298"/>
            <a:ext cx="135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50508" t="24861" r="25601" b="52053"/>
          <a:stretch>
            <a:fillRect/>
          </a:stretch>
        </p:blipFill>
        <p:spPr bwMode="auto">
          <a:xfrm>
            <a:off x="5072066" y="1428736"/>
            <a:ext cx="14192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200" t="24648" r="1600" b="52814"/>
          <a:stretch>
            <a:fillRect/>
          </a:stretch>
        </p:blipFill>
        <p:spPr bwMode="auto">
          <a:xfrm>
            <a:off x="2786050" y="3571876"/>
            <a:ext cx="13811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1\Рабочий стол\УМК 3-4 года\Новая папка\zur,kechkenӘ__4-5_yashy_5.jpg"/>
          <p:cNvPicPr/>
          <p:nvPr/>
        </p:nvPicPr>
        <p:blipFill>
          <a:blip r:embed="rId4" cstate="print"/>
          <a:srcRect l="75836" t="51831" r="640" b="24861"/>
          <a:stretch>
            <a:fillRect/>
          </a:stretch>
        </p:blipFill>
        <p:spPr bwMode="auto">
          <a:xfrm>
            <a:off x="5143504" y="3714752"/>
            <a:ext cx="14001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521" t="888" r="960" b="75915"/>
          <a:stretch>
            <a:fillRect/>
          </a:stretch>
        </p:blipFill>
        <p:spPr bwMode="auto">
          <a:xfrm>
            <a:off x="857224" y="3571876"/>
            <a:ext cx="14001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F:\2 младшая группа\лэпбук умк\солнышко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2857496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000240"/>
            <a:ext cx="7358114" cy="2143140"/>
          </a:xfrm>
        </p:spPr>
        <p:txBody>
          <a:bodyPr>
            <a:noAutofit/>
          </a:bodyPr>
          <a:lstStyle/>
          <a:p>
            <a:r>
              <a:rPr lang="tt-RU" sz="8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8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8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Булдырдыгыз</a:t>
            </a:r>
            <a:r>
              <a:rPr lang="tt-RU" sz="8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8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:\2 младшая группа\лэпбук умк\солнышко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980728"/>
            <a:ext cx="2213264" cy="227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granddecor12.ru/forum/imgs/5616c0dff0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1973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0649"/>
            <a:ext cx="82089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Аннотация </a:t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УМК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кысаларында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дидактик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уеннар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Дидактик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уеннар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балаларның сүзлек запасларын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белән генә чикләнми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программа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материалын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яхшырак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үзләштерергә ярдәм итә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,татар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теленең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лексикасын,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сөйләм материалын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формасында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үзләштерергә мөмкинлек бирә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телгә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карата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кызыксыну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уята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әрбер тәрбияче, балаларның яшь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әм шәхси үзенчәлекләрен исәпкә алып,дидактик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уеннарны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катлауландыра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яисә җиңеләйтә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ала.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Өйдә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яши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?”, “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Алсуга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бүләкләр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Тылсымлы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кояшкай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”,“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Искиткеч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кәрзин”, “Чәчәкле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алан”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кебек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дидактик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уеннар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тәкъдим итәм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уеннар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үткән(өйрәнгән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материалны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ныгытып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кына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калмыйлар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ә балаларның хәтерен, игътибарын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сөйләмен, фикерләү сәләтен, кул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чуклары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мускулларын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үстерәләр.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Дидактические игры по обучению детей татарскому языку(УМК)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Дидактические игры позволяют повысить качество обучения, способствует лучшему усвоению программного материала, дает возможность усвоить лексику татарского языка, закрепить речевой материал в игровой форме, поддерживать интерес к языку.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Каждый педагог ,учитывая возрастные и индивидуальные особенности детей, может усложнять или облегчать игровые задания в дидактических играх.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Мною были изготовлены следующие дидактические игры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:“Кто в домике живет?”, “Подарки для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”, “Волшебное солнышко”,“Чудесная корзина”, “Цветочная поляна”.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Такие игры не только закрепляют пройденный материал, но и развивают память, внимание, воображение, речь, мелкую моторику; воспитывают усидчивость.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6" descr="http://granddecor12.ru/forum/imgs/5616c0dff0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928670"/>
            <a:ext cx="54292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Цель. Побудить интерес и желание детей общаться на татарском языке, использовать в речи прилагательные (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чиста,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кечкен</a:t>
            </a:r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Ход игры:</a:t>
            </a: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Тәрбияче: Бу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нәрсә?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Бала:Чәй (сөт, ипи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алма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Тәрбияче: Сөт нинди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Бала:Сөт тәмле.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Тәрбияче: Бу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нәрсә?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песи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туп,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курчак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).</a:t>
            </a: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Тәрбияче: Эт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нинди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Бала: 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(кечкенә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әйбәт,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чиста, (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пычрак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Бу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нәрсә?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Бу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курчак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Курчак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нинди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C:\Documents and Settings\1\Рабочий стол\УМК 3-4 года\Новая папка\bu_kem_bu_nӘrsӘ_4-5_yashy_3.jpg"/>
          <p:cNvPicPr/>
          <p:nvPr/>
        </p:nvPicPr>
        <p:blipFill>
          <a:blip r:embed="rId4" cstate="print"/>
          <a:srcRect l="3534" t="29744" r="75307" b="51943"/>
          <a:stretch>
            <a:fillRect/>
          </a:stretch>
        </p:blipFill>
        <p:spPr bwMode="auto">
          <a:xfrm>
            <a:off x="2500298" y="1285860"/>
            <a:ext cx="3482602" cy="380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2 младшая группа\лэпбук умк\солнышко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1285860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000131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Бу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Arial Black" pitchFamily="34" charset="0"/>
              </a:rPr>
              <a:t>нәрсә?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</a:b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929198"/>
            <a:ext cx="6400800" cy="928694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аю. Аю нинди?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681" t="3164" r="2672" b="80181"/>
          <a:stretch>
            <a:fillRect/>
          </a:stretch>
        </p:blipFill>
        <p:spPr bwMode="auto">
          <a:xfrm>
            <a:off x="2786050" y="1357298"/>
            <a:ext cx="3043330" cy="3382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2 младшая группа\лэпбук умк\солнышк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1285860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928693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нәрсә?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857760"/>
            <a:ext cx="6400800" cy="928694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туп. Туп нинди?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25815" t="29138" r="50738" b="55877"/>
          <a:stretch>
            <a:fillRect/>
          </a:stretch>
        </p:blipFill>
        <p:spPr bwMode="auto">
          <a:xfrm>
            <a:off x="2643174" y="1714488"/>
            <a:ext cx="3376790" cy="311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2 младшая группа\лэпбук умк\солнышк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1285860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928693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нәрсә?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786322"/>
            <a:ext cx="6400800" cy="852478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эт. Эт нинди?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75361" t="29134" r="1069" b="55050"/>
          <a:stretch>
            <a:fillRect/>
          </a:stretch>
        </p:blipFill>
        <p:spPr bwMode="auto">
          <a:xfrm>
            <a:off x="2357422" y="1428736"/>
            <a:ext cx="3313684" cy="321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2 младшая группа\лэпбук умк\солнышк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1428736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857255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нәрсә?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714884"/>
            <a:ext cx="6400800" cy="923916"/>
          </a:xfrm>
        </p:spPr>
        <p:txBody>
          <a:bodyPr>
            <a:normAutofit fontScale="92500"/>
          </a:bodyPr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машина. Машина нинди?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C:\Documents and Settings\1\Рабочий стол\УМК 3-4 года\Новая папка\bu_kem_bu_nӘrsӘ_4-5_yashy_3.jpg"/>
          <p:cNvPicPr/>
          <p:nvPr/>
        </p:nvPicPr>
        <p:blipFill>
          <a:blip r:embed="rId3" cstate="print"/>
          <a:srcRect l="50668" t="32075" r="26243" b="57103"/>
          <a:stretch>
            <a:fillRect/>
          </a:stretch>
        </p:blipFill>
        <p:spPr bwMode="auto">
          <a:xfrm>
            <a:off x="2714612" y="1643050"/>
            <a:ext cx="3483577" cy="2358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2 младшая группа\лэпбук умк\солнышк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1357298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ds03.infourok.ru/uploads/ex/0530/00063337-efc5ed94/hello_html_68d28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71569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нәрсә?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786322"/>
            <a:ext cx="6400800" cy="852478"/>
          </a:xfrm>
        </p:spPr>
        <p:txBody>
          <a:bodyPr/>
          <a:lstStyle/>
          <a:p>
            <a:r>
              <a:rPr lang="tt-RU" dirty="0" smtClean="0">
                <a:solidFill>
                  <a:srgbClr val="7030A0"/>
                </a:solidFill>
                <a:latin typeface="Arial Black" pitchFamily="34" charset="0"/>
              </a:rPr>
              <a:t>Бу куян. Куян нинди?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C:\Documents and Settings\1\Рабочий стол\УМК 3-4 года\Новая папка\zur,kechkenӘ__4-5_yashy_5.jpg"/>
          <p:cNvPicPr/>
          <p:nvPr/>
        </p:nvPicPr>
        <p:blipFill>
          <a:blip r:embed="rId3" cstate="print"/>
          <a:srcRect l="79196" t="57658" r="6401" b="29023"/>
          <a:stretch>
            <a:fillRect/>
          </a:stretch>
        </p:blipFill>
        <p:spPr bwMode="auto">
          <a:xfrm>
            <a:off x="3143240" y="1643050"/>
            <a:ext cx="2173068" cy="290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2 младшая группа\лэпбук умк\солнышк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1357298"/>
            <a:ext cx="14763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74</Words>
  <Application>Microsoft Office PowerPoint</Application>
  <PresentationFormat>Экран (4:3)</PresentationFormat>
  <Paragraphs>37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Муниципальное бюджетное дошкольное образовательное учреждение  “Детский сад № 6 “Радуга” г. Кукмор”  Авторская ИКТ игра   Уен “Бу нәрсә?” Игра“Это что?”  Выполнила воспитатель МБДОУ  “Детский сад № 6 “Радуга” г. Кукмор”  Рахимуллина Гульнара Хамизулловна  </vt:lpstr>
      <vt:lpstr>Слайд 2</vt:lpstr>
      <vt:lpstr>Слайд 3</vt:lpstr>
      <vt:lpstr>        Бу нәрсә?        Бу курчак. Курчак нинди?</vt:lpstr>
      <vt:lpstr>Бу нәрсә? </vt:lpstr>
      <vt:lpstr>Бу нәрсә?</vt:lpstr>
      <vt:lpstr>Бу нәрсә?</vt:lpstr>
      <vt:lpstr>Бу нәрсә?</vt:lpstr>
      <vt:lpstr>Бу нәрсә?</vt:lpstr>
      <vt:lpstr> Уен “Нәрсә юк?” Игра “Чего нет?” </vt:lpstr>
      <vt:lpstr>  Дидактик уен “Нәрсә юк? - Чего нет?”  к проекту «Минем өем» (диалог между воспитателем и детьми т.к. дети 4-5 лет друг-другу вопросы не задают).  Цель: Развивать зрительное внимание и память, активизировать словарь.  Ход игры: Тәрбияче: Нәрсә юк? Бала: Эт (песи, туп, курчак, куян, аю). Тәрбияче: Нәрсә юк? Бала: Эт юк.  </vt:lpstr>
      <vt:lpstr>Слайд 12</vt:lpstr>
      <vt:lpstr>Нәрсә юк?</vt:lpstr>
      <vt:lpstr>Нәрсә юк?</vt:lpstr>
      <vt:lpstr>Нәрсә юк?</vt:lpstr>
      <vt:lpstr>Нәрсә юк?</vt:lpstr>
      <vt:lpstr>Нәрсә юк?</vt:lpstr>
      <vt:lpstr>Нәрсә юк?</vt:lpstr>
      <vt:lpstr> Булдырдыгыз!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Ильхам</cp:lastModifiedBy>
  <cp:revision>32</cp:revision>
  <dcterms:modified xsi:type="dcterms:W3CDTF">2018-04-26T12:34:11Z</dcterms:modified>
</cp:coreProperties>
</file>