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98" r:id="rId2"/>
    <p:sldId id="316" r:id="rId3"/>
    <p:sldId id="299" r:id="rId4"/>
    <p:sldId id="257" r:id="rId5"/>
    <p:sldId id="263" r:id="rId6"/>
    <p:sldId id="258" r:id="rId7"/>
    <p:sldId id="262" r:id="rId8"/>
    <p:sldId id="302" r:id="rId9"/>
    <p:sldId id="301" r:id="rId10"/>
    <p:sldId id="305" r:id="rId11"/>
    <p:sldId id="306" r:id="rId12"/>
    <p:sldId id="307" r:id="rId13"/>
    <p:sldId id="308" r:id="rId14"/>
    <p:sldId id="309" r:id="rId15"/>
    <p:sldId id="31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3300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 autoAdjust="0"/>
    <p:restoredTop sz="94640" autoAdjust="0"/>
  </p:normalViewPr>
  <p:slideViewPr>
    <p:cSldViewPr>
      <p:cViewPr>
        <p:scale>
          <a:sx n="75" d="100"/>
          <a:sy n="75" d="100"/>
        </p:scale>
        <p:origin x="-100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146573A-4944-42BE-B49A-52A0A2C873E7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81F913D-F6F8-4CCA-8FDD-1249C2CCF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C7024B-CAC4-4EAD-AB6C-ABD19DA3FAA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06CF5A-2EC2-47CC-9F79-B8B97C3D5AE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E037F-689F-48AD-9E0E-0ACB01D0835F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62623-FCD7-46CD-816F-F408AAB4FD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5A70D-BF8B-4E53-A6D6-24263CB695C4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033C-A7D7-48F7-A1DC-3C6754F27B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9FE83-EE1A-4C75-8984-8328870FD5F4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58CC5-E0E7-4DC0-92BC-E2972A21D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8F181-775E-4CAC-B562-ACFF151CB593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7536E-97B8-418A-BA64-8B4FFA07D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890D6-54B9-461F-923E-133DBEC6245E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81354-049C-482C-ABEA-830AEE6D4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B384B-7FBD-401B-B6BD-2433FD1DFB0C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BC172-1753-476F-A5C4-8EA1E5AFE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8D75D-7936-4FC6-B358-26A18A96D85E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9333D-8BFC-40CF-9C84-FAA40959E6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306C0-59B8-4443-BC2A-46CED0128151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FFE5-6ED7-4CFE-945D-98F999FA0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3DAD3-2C0C-4078-A9AA-7928B0713424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FADB1-BFEC-41F6-A870-B7EBE76AF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B0A19-9629-4D06-A25C-CFC035657D0A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2534B-7E50-4AF3-A92A-4A07C8704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D24B5-C016-46D3-80CB-71B5A04BAA94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7D06E-E62B-42E8-89AD-F77E031737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DF6BF98-6D36-4AB9-9F3B-010EBB9A3FFB}" type="datetimeFigureOut">
              <a:rPr lang="ru-RU"/>
              <a:pPr>
                <a:defRPr/>
              </a:pPr>
              <a:t>24.09.2021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A99FDAD-269B-4DAB-BBA7-37F35290B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74" r:id="rId7"/>
    <p:sldLayoutId id="2147483675" r:id="rId8"/>
    <p:sldLayoutId id="2147483676" r:id="rId9"/>
    <p:sldLayoutId id="2147483667" r:id="rId10"/>
    <p:sldLayoutId id="21474836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 descr="Рисунок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155825" y="206375"/>
            <a:ext cx="61388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>
                <a:solidFill>
                  <a:schemeClr val="tx2"/>
                </a:solidFill>
                <a:latin typeface="Candara" pitchFamily="34" charset="0"/>
              </a:rPr>
              <a:t>Уважаемые родители!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071813" y="928688"/>
            <a:ext cx="4346575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r>
              <a:rPr lang="ru-RU" b="1">
                <a:latin typeface="Candara" pitchFamily="34" charset="0"/>
              </a:rPr>
              <a:t>Мы работаем в такое время, когда каждый день происходят изменения в системе образования, выходят в свет множество документов к статьям Закон Об образовании в Российской Федерации.  Многие из этих документов имеют прямое отношение к дошкольному образованию. </a:t>
            </a:r>
            <a:endParaRPr lang="ru-RU" sz="2200">
              <a:latin typeface="Candar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8764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/>
              <a:t>Образовательные области и виды детской деятельности</a:t>
            </a:r>
            <a:br>
              <a:rPr lang="ru-RU" sz="3600" b="1" dirty="0" smtClean="0"/>
            </a:br>
            <a:r>
              <a:rPr lang="ru-RU" sz="3600" b="1" dirty="0" smtClean="0"/>
              <a:t>(по проекту ФГОС ДО)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1202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endParaRPr lang="ru-RU" smtClean="0"/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071688"/>
            <a:ext cx="8429625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09550" y="4075113"/>
            <a:ext cx="8739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рамках разработки проекта ФГОС ДО экспертами в сфере дошкольного образования было проведено исследование, позволившее в ходе фокус-групповых обсуждений выявить ожидания родителей, воспитателей, учителей начальной школы по отношению к дошкольному образованию.</a:t>
            </a:r>
          </a:p>
        </p:txBody>
      </p:sp>
      <p:pic>
        <p:nvPicPr>
          <p:cNvPr id="10243" name="Picture 3" descr="C:\Users\Сергей\Desktop\Тигран Шмис   Стандарт сделает дошкольное образование инновационным    РИА Новости_files\9503531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25450"/>
            <a:ext cx="7056437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49300" y="3213100"/>
            <a:ext cx="6775450" cy="6905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ждут  родители, воспитатели, учителя школы от ДО?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75" y="188913"/>
            <a:ext cx="8988425" cy="6335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333375"/>
            <a:ext cx="8713788" cy="6335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225" y="2189163"/>
            <a:ext cx="8256588" cy="2522537"/>
          </a:xfrm>
          <a:prstGeom prst="rect">
            <a:avLst/>
          </a:prstGeom>
        </p:spPr>
        <p:txBody>
          <a:bodyPr lIns="90301" tIns="45150" rIns="90301" bIns="4515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Кого слушать?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Разработчики ФГОС ДО пошли своим путем.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Учить для жизни, а не для школы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5" descr="F:\стандарт\2011-07-15_0750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188913"/>
            <a:ext cx="3217863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6113" y="4437063"/>
            <a:ext cx="2941637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4650" y="549275"/>
            <a:ext cx="8374063" cy="71104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Разработчики стандарта красной нитью проводят утверждение о том, что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 ребенок должен быть готов к школе, а школа должна быть готова к ребенку».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Они указывают на то, что все родители должны знать о том, что для успешной адаптации к школьной жизни гораздо важнее, чем умение читать и считать, ребенку нужны психологическая стабильность, высокая самооценка, вера в свои силы и социальные способности.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 эти психологические характеристики лежат в основе высокой мотивации детей к обучению в школе.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Именно поэтому они обозначены в стандарте как целевые ориентиры для всех участников образовательных отношений.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 descr="Рисунок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155825" y="206375"/>
            <a:ext cx="61388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>
                <a:solidFill>
                  <a:schemeClr val="tx2"/>
                </a:solidFill>
                <a:latin typeface="Candara" pitchFamily="34" charset="0"/>
              </a:rPr>
              <a:t>Уважаемые родители!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000375" y="785813"/>
            <a:ext cx="4071938" cy="313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r>
              <a:rPr lang="ru-RU" b="1">
                <a:latin typeface="Candara" pitchFamily="34" charset="0"/>
              </a:rPr>
              <a:t>Наша роль воспитателя - знакомить родителей с новыми документами, разъяснять Вам. Самые сильные изменения в том, что ДО стало ступенью образования, а значит, должен быть и ФГОС.  На сегодняшний день  ФГОС ДО утвержден  МОиН, вступает в силу с января 14 года, сейчас он проходит стандартные процедуры утверждения в МинЮсте.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285750" y="714375"/>
            <a:ext cx="84296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Главная цель введения </a:t>
            </a:r>
          </a:p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Федеральных Государственных образовательных стандартов дошкольного образования (ФГОС ДО) 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3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повышение качества образования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332656"/>
            <a:ext cx="31515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Понятие ФГОС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988" y="1125538"/>
            <a:ext cx="87757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(англ.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норма, образец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«образец, эталон, модель, принимаемые за исходные для сопоставления с ними др. подобных объектов»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1763" y="2060575"/>
            <a:ext cx="8797925" cy="1439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комплекс норм, правил, требований, которые устанавливаются на основе достижений науки, техники и передового опыта; минимальные требования (к продукции), устанавливаемые с целью защиты здоровья и безопасности потребителей; гарантии – условия и механизмы, обеспечивающие беспрепятственное пользование правами и их всестороннюю охрану»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988" y="3716338"/>
            <a:ext cx="8775700" cy="295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 в образовании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выступать гарантией конституционного права российского гражданина, права любого человека на качественное образование.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система основных параметров, которые принимаются в качестве государственной нормы образованности, отражающей общественный идеал и учитывающей возможности реальной личности и системы образования по достижению этого идеала.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ДО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отражает согласованные социально-культурные, общественно-государственные ожидания относительно уровня ДО, которые являются ориентирами для учредителей дошкольных Организаций, специалистов системы образования, семей воспитанников и широкой общественности.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25805"/>
            <a:ext cx="32621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Цели  ФГОС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750" y="1700213"/>
            <a:ext cx="7848600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5927" y="116632"/>
            <a:ext cx="36740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Задачи  ФГОС ДО</a:t>
            </a:r>
          </a:p>
        </p:txBody>
      </p:sp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179388" y="728663"/>
            <a:ext cx="8713787" cy="618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>
                <a:latin typeface="Candara" pitchFamily="34" charset="0"/>
              </a:rPr>
              <a:t>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сохранение и поддержка индивидуальности ребёнка, развитие 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формирование общей культуры воспитанников, развитие 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вариативности и разнообразия содержания образовательных программ и организационных форм уровня дошкольного образования с учётом образовательных потребностей и способностей воспитанников;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формирование социокультурной среды, соответствующей возрастным и индивидуальным особенностям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преемственности основных образовательных программ дошкольного и начального общего 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определение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7999" y="325805"/>
            <a:ext cx="60689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Основные функции ФГОС ДО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988" y="1125538"/>
            <a:ext cx="870426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права на качественное дошкольное образование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7638" y="1916113"/>
            <a:ext cx="8710612" cy="649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сохранение единого образовательного пространства в условиях содержательной и организационной вариативности дошкольного образования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7638" y="2708275"/>
            <a:ext cx="8710612" cy="649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гуманизация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дошкольного образования, ориентирующей на приоритет общечеловеческих ценностей, жизни и здоровья ребенка, свободного развития его личности в современном обществе и государстве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3988" y="3536950"/>
            <a:ext cx="870426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качества дошкольного образования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3988" y="4337050"/>
            <a:ext cx="8704262" cy="649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критериально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-оценочная функция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7638" y="5229225"/>
            <a:ext cx="8710612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преемственности с федеральным государственным образовательным стандартом общего образования, основными общеобразовательными программами общего образования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6213" y="6029325"/>
            <a:ext cx="8682037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оптимизация образовательных ресурсов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ctrTitle"/>
          </p:nvPr>
        </p:nvSpPr>
        <p:spPr>
          <a:xfrm>
            <a:off x="285750" y="214313"/>
            <a:ext cx="8572500" cy="857250"/>
          </a:xfrm>
        </p:spPr>
        <p:txBody>
          <a:bodyPr/>
          <a:lstStyle/>
          <a:p>
            <a:r>
              <a:rPr lang="ru-RU" b="1" smtClean="0">
                <a:solidFill>
                  <a:schemeClr val="tx2"/>
                </a:solidFill>
              </a:rPr>
              <a:t>Вопрос дня</a:t>
            </a:r>
          </a:p>
        </p:txBody>
      </p:sp>
      <p:sp>
        <p:nvSpPr>
          <p:cNvPr id="471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1214438"/>
            <a:ext cx="8501063" cy="5214937"/>
          </a:xfrm>
        </p:spPr>
        <p:txBody>
          <a:bodyPr/>
          <a:lstStyle/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Зачем нужен стандарт?</a:t>
            </a:r>
          </a:p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должен регулировать?</a:t>
            </a:r>
          </a:p>
          <a:p>
            <a:r>
              <a:rPr lang="ru-RU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измениться в детском саду после появление стандарта?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 становится уровнем  общего образования наряду с начальным, основным и средним общем образованием (ст.10, ч.4).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 утверждаются для всех уровней общего образования (ст. 5, ч. 3), в том числе для дошкольного.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273 – ФЗ  от 29.12.2012 г</a:t>
            </a:r>
          </a:p>
          <a:p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образовании Российской Федерации».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4"/>
          <p:cNvSpPr txBox="1">
            <a:spLocks noChangeArrowheads="1"/>
          </p:cNvSpPr>
          <p:nvPr/>
        </p:nvSpPr>
        <p:spPr bwMode="auto">
          <a:xfrm>
            <a:off x="0" y="1208088"/>
            <a:ext cx="38750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Candara" pitchFamily="34" charset="0"/>
              </a:rPr>
              <a:t>Вчера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832350" y="1141413"/>
            <a:ext cx="3810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Candara" pitchFamily="34" charset="0"/>
              </a:rPr>
              <a:t>Сегодня</a:t>
            </a: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260350" y="1795463"/>
            <a:ext cx="36576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100806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Содержание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набор предметных занятий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ЗУНы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defTabSz="1008063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Репродуктивные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способы  (методы) обучения .</a:t>
            </a: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Ребёнок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объект обучения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724400" y="1795463"/>
            <a:ext cx="4419600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914414" fontAlgn="auto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Ребёнок –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активный субъект деятельности.</a:t>
            </a:r>
          </a:p>
          <a:p>
            <a:pPr marL="457200" indent="-457200" defTabSz="914414"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Инновационные технологии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(игровые, исследовательские, проектные).</a:t>
            </a: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формирование способностей.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525838" y="1992313"/>
            <a:ext cx="1165225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3500438" y="3429000"/>
            <a:ext cx="117475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3571875" y="4643438"/>
            <a:ext cx="121920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6" grpId="0"/>
      <p:bldP spid="6157" grpId="0" animBg="1"/>
      <p:bldP spid="6158" grpId="0" animBg="1"/>
      <p:bldP spid="615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1115</TotalTime>
  <Words>758</Words>
  <Application>Microsoft Office PowerPoint</Application>
  <PresentationFormat>Экран (4:3)</PresentationFormat>
  <Paragraphs>74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Вопрос дня</vt:lpstr>
      <vt:lpstr>Слайд 9</vt:lpstr>
      <vt:lpstr>Образовательные области и виды детской деятельности (по проекту ФГОС ДО) </vt:lpstr>
      <vt:lpstr>Слайд 11</vt:lpstr>
      <vt:lpstr>Слайд 12</vt:lpstr>
      <vt:lpstr>Слайд 13</vt:lpstr>
      <vt:lpstr>Слайд 14</vt:lpstr>
      <vt:lpstr>Слайд 15</vt:lpstr>
    </vt:vector>
  </TitlesOfParts>
  <Company>МДОУ детский сад № 125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Исправникова Н.А.</dc:creator>
  <cp:lastModifiedBy>user</cp:lastModifiedBy>
  <cp:revision>81</cp:revision>
  <dcterms:modified xsi:type="dcterms:W3CDTF">2021-09-24T09:14:47Z</dcterms:modified>
</cp:coreProperties>
</file>