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65" r:id="rId4"/>
    <p:sldId id="259" r:id="rId5"/>
    <p:sldId id="260" r:id="rId6"/>
    <p:sldId id="261" r:id="rId7"/>
    <p:sldId id="263" r:id="rId8"/>
    <p:sldId id="262" r:id="rId9"/>
    <p:sldId id="264" r:id="rId10"/>
    <p:sldId id="25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83" autoAdjust="0"/>
    <p:restoredTop sz="94660"/>
  </p:normalViewPr>
  <p:slideViewPr>
    <p:cSldViewPr>
      <p:cViewPr>
        <p:scale>
          <a:sx n="118" d="100"/>
          <a:sy n="118" d="100"/>
        </p:scale>
        <p:origin x="-189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9FD7-5408-4FD9-B606-7B28F0B9EC9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08C0-B660-4D24-B163-3CCD66CD8F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9FD7-5408-4FD9-B606-7B28F0B9EC9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08C0-B660-4D24-B163-3CCD66CD8F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9FD7-5408-4FD9-B606-7B28F0B9EC9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08C0-B660-4D24-B163-3CCD66CD8F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9FD7-5408-4FD9-B606-7B28F0B9EC9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08C0-B660-4D24-B163-3CCD66CD8F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9FD7-5408-4FD9-B606-7B28F0B9EC9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ED308C0-B660-4D24-B163-3CCD66CD8F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9FD7-5408-4FD9-B606-7B28F0B9EC9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08C0-B660-4D24-B163-3CCD66CD8F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9FD7-5408-4FD9-B606-7B28F0B9EC9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08C0-B660-4D24-B163-3CCD66CD8F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9FD7-5408-4FD9-B606-7B28F0B9EC9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08C0-B660-4D24-B163-3CCD66CD8F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9FD7-5408-4FD9-B606-7B28F0B9EC9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08C0-B660-4D24-B163-3CCD66CD8F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9FD7-5408-4FD9-B606-7B28F0B9EC9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08C0-B660-4D24-B163-3CCD66CD8F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9FD7-5408-4FD9-B606-7B28F0B9EC9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08C0-B660-4D24-B163-3CCD66CD8F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69B9FD7-5408-4FD9-B606-7B28F0B9EC9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ED308C0-B660-4D24-B163-3CCD66CD8F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55;&#1044;&#1044;\&#1087;&#1076;&#1076;\42231343ca3c222dcdb9f15cfe238caf.mp3" TargetMode="Externa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1\Рабочий стол\пдд\01a51aa190f8a9bed072d69aa5c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05786"/>
            <a:ext cx="8572560" cy="644642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1" y="2967335"/>
            <a:ext cx="8643998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Новогоднее приключение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http://www.pronovyjgod.ru/wp-content/uploads/2016/10/Ded-Moroz-i-Seruy-volk-kadr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 descr="C:\Documents and Settings\1\Рабочий стол\пдд\YZcJk1mYF-s.jpg"/>
          <p:cNvPicPr>
            <a:picLocks noChangeAspect="1" noChangeArrowheads="1"/>
          </p:cNvPicPr>
          <p:nvPr/>
        </p:nvPicPr>
        <p:blipFill>
          <a:blip r:embed="rId2" cstate="print">
            <a:lum bright="30000" contrast="40000"/>
          </a:blip>
          <a:srcRect l="6250" r="7030"/>
          <a:stretch>
            <a:fillRect/>
          </a:stretch>
        </p:blipFill>
        <p:spPr bwMode="auto">
          <a:xfrm>
            <a:off x="6572264" y="2285992"/>
            <a:ext cx="2297179" cy="1986735"/>
          </a:xfrm>
          <a:prstGeom prst="rect">
            <a:avLst/>
          </a:prstGeom>
          <a:noFill/>
        </p:spPr>
      </p:pic>
      <p:pic>
        <p:nvPicPr>
          <p:cNvPr id="2052" name="Picture 4" descr="C:\Documents and Settings\1\Рабочий стол\пдд\Ded-Moroz-i-Seruy-volk-kadr3.jpg"/>
          <p:cNvPicPr>
            <a:picLocks noChangeAspect="1" noChangeArrowheads="1"/>
          </p:cNvPicPr>
          <p:nvPr/>
        </p:nvPicPr>
        <p:blipFill>
          <a:blip r:embed="rId3" cstate="print"/>
          <a:srcRect b="5555"/>
          <a:stretch>
            <a:fillRect/>
          </a:stretch>
        </p:blipFill>
        <p:spPr bwMode="auto">
          <a:xfrm>
            <a:off x="500034" y="142852"/>
            <a:ext cx="5664581" cy="4012410"/>
          </a:xfrm>
          <a:prstGeom prst="rect">
            <a:avLst/>
          </a:prstGeom>
          <a:noFill/>
        </p:spPr>
      </p:pic>
      <p:pic>
        <p:nvPicPr>
          <p:cNvPr id="2053" name="Picture 5" descr="C:\Documents and Settings\1\Рабочий стол\пдд\22.jpg"/>
          <p:cNvPicPr>
            <a:picLocks noChangeAspect="1" noChangeArrowheads="1"/>
          </p:cNvPicPr>
          <p:nvPr/>
        </p:nvPicPr>
        <p:blipFill>
          <a:blip r:embed="rId4" cstate="print">
            <a:lum bright="20000" contrast="20000"/>
          </a:blip>
          <a:srcRect/>
          <a:stretch>
            <a:fillRect/>
          </a:stretch>
        </p:blipFill>
        <p:spPr bwMode="auto">
          <a:xfrm>
            <a:off x="142844" y="4357694"/>
            <a:ext cx="2786050" cy="2259796"/>
          </a:xfrm>
          <a:prstGeom prst="rect">
            <a:avLst/>
          </a:prstGeom>
          <a:noFill/>
        </p:spPr>
      </p:pic>
      <p:pic>
        <p:nvPicPr>
          <p:cNvPr id="2054" name="Picture 6" descr="C:\Documents and Settings\1\Рабочий стол\пдд\isZuH83ipaF-_--.jpg"/>
          <p:cNvPicPr>
            <a:picLocks noChangeAspect="1" noChangeArrowheads="1"/>
          </p:cNvPicPr>
          <p:nvPr/>
        </p:nvPicPr>
        <p:blipFill>
          <a:blip r:embed="rId5" cstate="print"/>
          <a:srcRect l="8806" t="6250" r="4687" b="4166"/>
          <a:stretch>
            <a:fillRect/>
          </a:stretch>
        </p:blipFill>
        <p:spPr bwMode="auto">
          <a:xfrm>
            <a:off x="6000760" y="4313353"/>
            <a:ext cx="3000396" cy="2330356"/>
          </a:xfrm>
          <a:prstGeom prst="rect">
            <a:avLst/>
          </a:prstGeom>
          <a:noFill/>
        </p:spPr>
      </p:pic>
      <p:pic>
        <p:nvPicPr>
          <p:cNvPr id="2055" name="Picture 7" descr="C:\Documents and Settings\1\Рабочий стол\пдд\25673.jpg"/>
          <p:cNvPicPr>
            <a:picLocks noChangeAspect="1" noChangeArrowheads="1"/>
          </p:cNvPicPr>
          <p:nvPr/>
        </p:nvPicPr>
        <p:blipFill>
          <a:blip r:embed="rId6" cstate="print"/>
          <a:srcRect r="10312"/>
          <a:stretch>
            <a:fillRect/>
          </a:stretch>
        </p:blipFill>
        <p:spPr bwMode="auto">
          <a:xfrm>
            <a:off x="3071802" y="4357694"/>
            <a:ext cx="2714644" cy="2254940"/>
          </a:xfrm>
          <a:prstGeom prst="rect">
            <a:avLst/>
          </a:prstGeom>
          <a:noFill/>
        </p:spPr>
      </p:pic>
      <p:pic>
        <p:nvPicPr>
          <p:cNvPr id="2056" name="Picture 8" descr="C:\Documents and Settings\1\Рабочий стол\пдд\116379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43702" y="285728"/>
            <a:ext cx="2243130" cy="181770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143240" y="3071810"/>
            <a:ext cx="2871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Сюрприз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1\Рабочий стол\пдд\0_72e9d_61f1be3c_XL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20934" cy="6858000"/>
          </a:xfrm>
          <a:prstGeom prst="rect">
            <a:avLst/>
          </a:prstGeom>
          <a:noFill/>
        </p:spPr>
      </p:pic>
      <p:pic>
        <p:nvPicPr>
          <p:cNvPr id="1027" name="Picture 3" descr="C:\Documents and Settings\1\Рабочий стол\пдд\1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/>
          </a:blip>
          <a:srcRect l="5778" t="2200" b="55690"/>
          <a:stretch>
            <a:fillRect/>
          </a:stretch>
        </p:blipFill>
        <p:spPr bwMode="auto">
          <a:xfrm>
            <a:off x="0" y="214290"/>
            <a:ext cx="9238250" cy="6417081"/>
          </a:xfrm>
          <a:prstGeom prst="rect">
            <a:avLst/>
          </a:prstGeom>
          <a:noFill/>
        </p:spPr>
      </p:pic>
      <p:pic>
        <p:nvPicPr>
          <p:cNvPr id="1028" name="Picture 4" descr="C:\Documents and Settings\1\Рабочий стол\пдд\0_164286_7c0afff2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1071546"/>
            <a:ext cx="413624" cy="571504"/>
          </a:xfrm>
          <a:prstGeom prst="rect">
            <a:avLst/>
          </a:prstGeom>
          <a:noFill/>
        </p:spPr>
      </p:pic>
      <p:pic>
        <p:nvPicPr>
          <p:cNvPr id="1029" name="Picture 5" descr="C:\Documents and Settings\1\Рабочий стол\пдд\119167731_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3071810"/>
            <a:ext cx="500066" cy="682707"/>
          </a:xfrm>
          <a:prstGeom prst="rect">
            <a:avLst/>
          </a:prstGeom>
          <a:noFill/>
        </p:spPr>
      </p:pic>
      <p:pic>
        <p:nvPicPr>
          <p:cNvPr id="1030" name="Picture 6" descr="C:\Documents and Settings\1\Рабочий стол\пдд\74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923" r="35923" b="10114"/>
          <a:stretch>
            <a:fillRect/>
          </a:stretch>
        </p:blipFill>
        <p:spPr bwMode="auto">
          <a:xfrm>
            <a:off x="1214414" y="1928802"/>
            <a:ext cx="384706" cy="785794"/>
          </a:xfrm>
          <a:prstGeom prst="rect">
            <a:avLst/>
          </a:prstGeom>
          <a:noFill/>
        </p:spPr>
      </p:pic>
      <p:pic>
        <p:nvPicPr>
          <p:cNvPr id="1031" name="Picture 7" descr="C:\Documents and Settings\1\Рабочий стол\пдд\104_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847" r="36652" b="8498"/>
          <a:stretch>
            <a:fillRect/>
          </a:stretch>
        </p:blipFill>
        <p:spPr bwMode="auto">
          <a:xfrm>
            <a:off x="1071538" y="3286124"/>
            <a:ext cx="357190" cy="785794"/>
          </a:xfrm>
          <a:prstGeom prst="rect">
            <a:avLst/>
          </a:prstGeom>
          <a:noFill/>
        </p:spPr>
      </p:pic>
      <p:pic>
        <p:nvPicPr>
          <p:cNvPr id="1032" name="Picture 8" descr="C:\Documents and Settings\1\Рабочий стол\пдд\108_0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922" r="33577" b="10114"/>
          <a:stretch>
            <a:fillRect/>
          </a:stretch>
        </p:blipFill>
        <p:spPr bwMode="auto">
          <a:xfrm>
            <a:off x="5786446" y="571480"/>
            <a:ext cx="359402" cy="714356"/>
          </a:xfrm>
          <a:prstGeom prst="rect">
            <a:avLst/>
          </a:prstGeom>
          <a:noFill/>
        </p:spPr>
      </p:pic>
      <p:pic>
        <p:nvPicPr>
          <p:cNvPr id="1033" name="Picture 9" descr="C:\Documents and Settings\1\Рабочий стол\пдд\995661865490f55e98ff500de4fb30da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8750" t="6363" r="38750" b="11818"/>
          <a:stretch>
            <a:fillRect/>
          </a:stretch>
        </p:blipFill>
        <p:spPr bwMode="auto">
          <a:xfrm>
            <a:off x="5786446" y="2000240"/>
            <a:ext cx="428628" cy="785794"/>
          </a:xfrm>
          <a:prstGeom prst="rect">
            <a:avLst/>
          </a:prstGeom>
          <a:noFill/>
        </p:spPr>
      </p:pic>
      <p:pic>
        <p:nvPicPr>
          <p:cNvPr id="1034" name="Picture 10" descr="C:\Documents and Settings\1\Рабочий стол\пдд\21175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286" t="7900" r="38214" b="12578"/>
          <a:stretch>
            <a:fillRect/>
          </a:stretch>
        </p:blipFill>
        <p:spPr bwMode="auto">
          <a:xfrm>
            <a:off x="5357818" y="4143380"/>
            <a:ext cx="428628" cy="785818"/>
          </a:xfrm>
          <a:prstGeom prst="rect">
            <a:avLst/>
          </a:prstGeom>
          <a:noFill/>
        </p:spPr>
      </p:pic>
      <p:pic>
        <p:nvPicPr>
          <p:cNvPr id="13" name="Picture 4" descr="C:\Documents and Settings\1\Рабочий стол\пдд\0_164286_7c0afff2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3143248"/>
            <a:ext cx="413624" cy="571504"/>
          </a:xfrm>
          <a:prstGeom prst="rect">
            <a:avLst/>
          </a:prstGeom>
          <a:noFill/>
        </p:spPr>
      </p:pic>
      <p:pic>
        <p:nvPicPr>
          <p:cNvPr id="14" name="Picture 5" descr="C:\Documents and Settings\1\Рабочий стол\пдд\119167731_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2500306"/>
            <a:ext cx="500066" cy="682707"/>
          </a:xfrm>
          <a:prstGeom prst="rect">
            <a:avLst/>
          </a:prstGeom>
          <a:noFill/>
        </p:spPr>
      </p:pic>
      <p:pic>
        <p:nvPicPr>
          <p:cNvPr id="15" name="Picture 6" descr="C:\Documents and Settings\1\Рабочий стол\пдд\74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923" r="35923" b="10114"/>
          <a:stretch>
            <a:fillRect/>
          </a:stretch>
        </p:blipFill>
        <p:spPr bwMode="auto">
          <a:xfrm>
            <a:off x="3357554" y="4143380"/>
            <a:ext cx="384706" cy="785794"/>
          </a:xfrm>
          <a:prstGeom prst="rect">
            <a:avLst/>
          </a:prstGeom>
          <a:noFill/>
        </p:spPr>
      </p:pic>
      <p:pic>
        <p:nvPicPr>
          <p:cNvPr id="16" name="Picture 6" descr="C:\Documents and Settings\1\Рабочий стол\пдд\74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923" r="35923" b="10114"/>
          <a:stretch>
            <a:fillRect/>
          </a:stretch>
        </p:blipFill>
        <p:spPr bwMode="auto">
          <a:xfrm>
            <a:off x="4929190" y="2428868"/>
            <a:ext cx="384706" cy="785794"/>
          </a:xfrm>
          <a:prstGeom prst="rect">
            <a:avLst/>
          </a:prstGeom>
          <a:noFill/>
        </p:spPr>
      </p:pic>
      <p:pic>
        <p:nvPicPr>
          <p:cNvPr id="17" name="Picture 7" descr="C:\Documents and Settings\1\Рабочий стол\пдд\104_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847" r="36652" b="8498"/>
          <a:stretch>
            <a:fillRect/>
          </a:stretch>
        </p:blipFill>
        <p:spPr bwMode="auto">
          <a:xfrm>
            <a:off x="6572264" y="1714488"/>
            <a:ext cx="357190" cy="785794"/>
          </a:xfrm>
          <a:prstGeom prst="rect">
            <a:avLst/>
          </a:prstGeom>
          <a:noFill/>
        </p:spPr>
      </p:pic>
      <p:pic>
        <p:nvPicPr>
          <p:cNvPr id="18" name="Picture 5" descr="C:\Documents and Settings\1\Рабочий стол\пдд\119167731_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928670"/>
            <a:ext cx="500066" cy="682707"/>
          </a:xfrm>
          <a:prstGeom prst="rect">
            <a:avLst/>
          </a:prstGeom>
          <a:noFill/>
        </p:spPr>
      </p:pic>
      <p:pic>
        <p:nvPicPr>
          <p:cNvPr id="19" name="Picture 8" descr="C:\Documents and Settings\1\Рабочий стол\пдд\108_0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922" r="33577" b="10114"/>
          <a:stretch>
            <a:fillRect/>
          </a:stretch>
        </p:blipFill>
        <p:spPr bwMode="auto">
          <a:xfrm>
            <a:off x="6286512" y="4429132"/>
            <a:ext cx="359402" cy="714356"/>
          </a:xfrm>
          <a:prstGeom prst="rect">
            <a:avLst/>
          </a:prstGeom>
          <a:noFill/>
        </p:spPr>
      </p:pic>
      <p:pic>
        <p:nvPicPr>
          <p:cNvPr id="20" name="Picture 8" descr="C:\Documents and Settings\1\Рабочий стол\пдд\108_0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922" r="33577" b="10114"/>
          <a:stretch>
            <a:fillRect/>
          </a:stretch>
        </p:blipFill>
        <p:spPr bwMode="auto">
          <a:xfrm>
            <a:off x="3286116" y="714356"/>
            <a:ext cx="359402" cy="714356"/>
          </a:xfrm>
          <a:prstGeom prst="rect">
            <a:avLst/>
          </a:prstGeom>
          <a:noFill/>
        </p:spPr>
      </p:pic>
      <p:pic>
        <p:nvPicPr>
          <p:cNvPr id="21" name="Picture 9" descr="C:\Documents and Settings\1\Рабочий стол\пдд\995661865490f55e98ff500de4fb30da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8750" t="6363" r="38750" b="11818"/>
          <a:stretch>
            <a:fillRect/>
          </a:stretch>
        </p:blipFill>
        <p:spPr bwMode="auto">
          <a:xfrm>
            <a:off x="7286644" y="3357562"/>
            <a:ext cx="428628" cy="785794"/>
          </a:xfrm>
          <a:prstGeom prst="rect">
            <a:avLst/>
          </a:prstGeom>
          <a:noFill/>
        </p:spPr>
      </p:pic>
      <p:pic>
        <p:nvPicPr>
          <p:cNvPr id="22" name="Picture 9" descr="C:\Documents and Settings\1\Рабочий стол\пдд\995661865490f55e98ff500de4fb30da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8750" t="6363" r="38750" b="11818"/>
          <a:stretch>
            <a:fillRect/>
          </a:stretch>
        </p:blipFill>
        <p:spPr bwMode="auto">
          <a:xfrm>
            <a:off x="2857488" y="2071678"/>
            <a:ext cx="428628" cy="785794"/>
          </a:xfrm>
          <a:prstGeom prst="rect">
            <a:avLst/>
          </a:prstGeom>
          <a:noFill/>
        </p:spPr>
      </p:pic>
      <p:pic>
        <p:nvPicPr>
          <p:cNvPr id="23" name="Picture 10" descr="C:\Documents and Settings\1\Рабочий стол\пдд\21175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286" t="7900" r="38214" b="12578"/>
          <a:stretch>
            <a:fillRect/>
          </a:stretch>
        </p:blipFill>
        <p:spPr bwMode="auto">
          <a:xfrm>
            <a:off x="2428860" y="4429132"/>
            <a:ext cx="428628" cy="785818"/>
          </a:xfrm>
          <a:prstGeom prst="rect">
            <a:avLst/>
          </a:prstGeom>
          <a:noFill/>
        </p:spPr>
      </p:pic>
      <p:pic>
        <p:nvPicPr>
          <p:cNvPr id="24" name="Picture 10" descr="C:\Documents and Settings\1\Рабочий стол\пдд\21175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286" t="7900" r="38214" b="12578"/>
          <a:stretch>
            <a:fillRect/>
          </a:stretch>
        </p:blipFill>
        <p:spPr bwMode="auto">
          <a:xfrm>
            <a:off x="1571604" y="857232"/>
            <a:ext cx="428628" cy="785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азминка снеговиков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1.432" end="5160.4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5549" y="224644"/>
            <a:ext cx="8088899" cy="60666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16/1202/57/a39969cdc7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857232"/>
            <a:ext cx="4028858" cy="2385840"/>
          </a:xfrm>
          <a:prstGeom prst="rect">
            <a:avLst/>
          </a:prstGeom>
          <a:noFill/>
        </p:spPr>
      </p:pic>
      <p:pic>
        <p:nvPicPr>
          <p:cNvPr id="3" name="Picture 4" descr="http://new.tlt.ru/uploads/2010/06/bf90227131bc64f4b47244255bee8d30_x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714356"/>
            <a:ext cx="3759497" cy="2594053"/>
          </a:xfrm>
          <a:prstGeom prst="rect">
            <a:avLst/>
          </a:prstGeom>
          <a:noFill/>
        </p:spPr>
      </p:pic>
      <p:pic>
        <p:nvPicPr>
          <p:cNvPr id="4" name="Picture 6" descr="http://stpnn.ru/images/cars/skoraya/dsc_01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714752"/>
            <a:ext cx="4051708" cy="2714644"/>
          </a:xfrm>
          <a:prstGeom prst="rect">
            <a:avLst/>
          </a:prstGeom>
          <a:noFill/>
        </p:spPr>
      </p:pic>
      <p:pic>
        <p:nvPicPr>
          <p:cNvPr id="16386" name="Picture 2" descr="C:\Documents and Settings\1\Рабочий стол\пдд\Ravon_Matiz_Hatchback 5 door_2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3643314"/>
            <a:ext cx="3643338" cy="2732503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http://chusinform.ru/_nw/5/2447307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1" name="Picture 3" descr="C:\Documents and Settings\1\Рабочий стол\пдд\poezd_03.jpg"/>
          <p:cNvPicPr>
            <a:picLocks noChangeAspect="1" noChangeArrowheads="1"/>
          </p:cNvPicPr>
          <p:nvPr/>
        </p:nvPicPr>
        <p:blipFill>
          <a:blip r:embed="rId2" cstate="print"/>
          <a:srcRect r="15410"/>
          <a:stretch>
            <a:fillRect/>
          </a:stretch>
        </p:blipFill>
        <p:spPr bwMode="auto">
          <a:xfrm>
            <a:off x="6143636" y="4137792"/>
            <a:ext cx="2786082" cy="2465065"/>
          </a:xfrm>
          <a:prstGeom prst="rect">
            <a:avLst/>
          </a:prstGeom>
          <a:noFill/>
        </p:spPr>
      </p:pic>
      <p:pic>
        <p:nvPicPr>
          <p:cNvPr id="17412" name="Picture 4" descr="C:\Documents and Settings\1\Рабочий стол\пдд\244730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7" y="804939"/>
            <a:ext cx="4429157" cy="3029543"/>
          </a:xfrm>
          <a:prstGeom prst="rect">
            <a:avLst/>
          </a:prstGeom>
          <a:noFill/>
        </p:spPr>
      </p:pic>
      <p:pic>
        <p:nvPicPr>
          <p:cNvPr id="17413" name="Picture 5" descr="C:\Documents and Settings\1\Рабочий стол\пдд\91005615992471.jpg"/>
          <p:cNvPicPr>
            <a:picLocks noChangeAspect="1" noChangeArrowheads="1"/>
          </p:cNvPicPr>
          <p:nvPr/>
        </p:nvPicPr>
        <p:blipFill>
          <a:blip r:embed="rId4" cstate="print"/>
          <a:srcRect l="29020"/>
          <a:stretch>
            <a:fillRect/>
          </a:stretch>
        </p:blipFill>
        <p:spPr bwMode="auto">
          <a:xfrm>
            <a:off x="214282" y="4143380"/>
            <a:ext cx="5715040" cy="2497609"/>
          </a:xfrm>
          <a:prstGeom prst="rect">
            <a:avLst/>
          </a:prstGeom>
          <a:noFill/>
        </p:spPr>
      </p:pic>
      <p:pic>
        <p:nvPicPr>
          <p:cNvPr id="17414" name="Picture 6" descr="C:\Documents and Settings\1\Рабочий стол\пдд\mini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785794"/>
            <a:ext cx="4071934" cy="30339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Documents and Settings\1\Рабочий стол\пдд\98a70975c785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3643314"/>
            <a:ext cx="3936992" cy="2952745"/>
          </a:xfrm>
          <a:prstGeom prst="rect">
            <a:avLst/>
          </a:prstGeom>
          <a:noFill/>
        </p:spPr>
      </p:pic>
      <p:pic>
        <p:nvPicPr>
          <p:cNvPr id="30723" name="Picture 3" descr="C:\Documents and Settings\1\Рабочий стол\пдд\morskay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714752"/>
            <a:ext cx="4419353" cy="2919416"/>
          </a:xfrm>
          <a:prstGeom prst="rect">
            <a:avLst/>
          </a:prstGeom>
          <a:noFill/>
        </p:spPr>
      </p:pic>
      <p:pic>
        <p:nvPicPr>
          <p:cNvPr id="30724" name="Picture 4" descr="C:\Documents and Settings\1\Рабочий стол\пдд\motto.net.ua-99678.jpg"/>
          <p:cNvPicPr>
            <a:picLocks noChangeAspect="1" noChangeArrowheads="1"/>
          </p:cNvPicPr>
          <p:nvPr/>
        </p:nvPicPr>
        <p:blipFill>
          <a:blip r:embed="rId4" cstate="print"/>
          <a:srcRect l="13171" r="37073" b="16585"/>
          <a:stretch>
            <a:fillRect/>
          </a:stretch>
        </p:blipFill>
        <p:spPr bwMode="auto">
          <a:xfrm>
            <a:off x="5643570" y="214290"/>
            <a:ext cx="3071834" cy="3218645"/>
          </a:xfrm>
          <a:prstGeom prst="rect">
            <a:avLst/>
          </a:prstGeom>
          <a:noFill/>
        </p:spPr>
      </p:pic>
      <p:pic>
        <p:nvPicPr>
          <p:cNvPr id="30725" name="Picture 5" descr="C:\Documents and Settings\1\Рабочий стол\пдд\air-transpor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14290"/>
            <a:ext cx="4786346" cy="31908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t="10278" b="23671"/>
          <a:stretch>
            <a:fillRect/>
          </a:stretch>
        </p:blipFill>
        <p:spPr bwMode="auto">
          <a:xfrm>
            <a:off x="4429124" y="3857628"/>
            <a:ext cx="4170533" cy="2754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 descr="C:\Documents and Settings\1\Рабочий стол\пдд\17823050_d763073908153b41838dfcb54dcd5440_8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42852"/>
            <a:ext cx="4000568" cy="3000426"/>
          </a:xfrm>
          <a:prstGeom prst="rect">
            <a:avLst/>
          </a:prstGeom>
          <a:noFill/>
        </p:spPr>
      </p:pic>
      <p:pic>
        <p:nvPicPr>
          <p:cNvPr id="32771" name="Picture 3" descr="C:\Documents and Settings\1\Рабочий стол\пдд\8edbe1c59117257ba4c845b869f4e9b9.jpg"/>
          <p:cNvPicPr>
            <a:picLocks noChangeAspect="1" noChangeArrowheads="1"/>
          </p:cNvPicPr>
          <p:nvPr/>
        </p:nvPicPr>
        <p:blipFill>
          <a:blip r:embed="rId4" cstate="print"/>
          <a:srcRect l="30822" t="15348" r="27687" b="6831"/>
          <a:stretch>
            <a:fillRect/>
          </a:stretch>
        </p:blipFill>
        <p:spPr bwMode="auto">
          <a:xfrm>
            <a:off x="428596" y="3214686"/>
            <a:ext cx="3786214" cy="3479144"/>
          </a:xfrm>
          <a:prstGeom prst="rect">
            <a:avLst/>
          </a:prstGeom>
          <a:noFill/>
        </p:spPr>
      </p:pic>
      <p:pic>
        <p:nvPicPr>
          <p:cNvPr id="32772" name="Picture 4" descr="C:\Documents and Settings\1\Рабочий стол\пдд\025bd7435770477eff547243fbd3f1b3682f4cd9_1.jpg"/>
          <p:cNvPicPr>
            <a:picLocks noChangeAspect="1" noChangeArrowheads="1"/>
          </p:cNvPicPr>
          <p:nvPr/>
        </p:nvPicPr>
        <p:blipFill>
          <a:blip r:embed="rId5" cstate="print"/>
          <a:srcRect l="11292" t="9150" r="7779" b="3923"/>
          <a:stretch>
            <a:fillRect/>
          </a:stretch>
        </p:blipFill>
        <p:spPr bwMode="auto">
          <a:xfrm>
            <a:off x="4572000" y="142852"/>
            <a:ext cx="4000528" cy="3535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Documents and Settings\1\Рабочий стол\пдд\clip48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071942"/>
            <a:ext cx="5545591" cy="2571768"/>
          </a:xfrm>
          <a:prstGeom prst="rect">
            <a:avLst/>
          </a:prstGeom>
          <a:noFill/>
        </p:spPr>
      </p:pic>
      <p:pic>
        <p:nvPicPr>
          <p:cNvPr id="31747" name="Picture 3" descr="C:\Documents and Settings\1\Рабочий стол\пдд\izhevsk-arenda_spectehniki_i_gruzovogo_transporta_v_izhevske_6481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142984"/>
            <a:ext cx="4097179" cy="2786082"/>
          </a:xfrm>
          <a:prstGeom prst="rect">
            <a:avLst/>
          </a:prstGeom>
          <a:noFill/>
        </p:spPr>
      </p:pic>
      <p:pic>
        <p:nvPicPr>
          <p:cNvPr id="31748" name="Picture 4" descr="C:\Documents and Settings\1\Рабочий стол\пдд\do5ton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4214818"/>
            <a:ext cx="3088924" cy="2397133"/>
          </a:xfrm>
          <a:prstGeom prst="rect">
            <a:avLst/>
          </a:prstGeom>
          <a:noFill/>
        </p:spPr>
      </p:pic>
      <p:pic>
        <p:nvPicPr>
          <p:cNvPr id="31750" name="Picture 6" descr="C:\Documents and Settings\1\Рабочий стол\пдд\1282273_современных-автобус-полу-белый-фон-синий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1131316"/>
            <a:ext cx="4214822" cy="27677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1\Рабочий стол\fliker2_2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143380"/>
            <a:ext cx="2571752" cy="2571752"/>
          </a:xfrm>
          <a:prstGeom prst="rect">
            <a:avLst/>
          </a:prstGeom>
          <a:noFill/>
        </p:spPr>
      </p:pic>
      <p:pic>
        <p:nvPicPr>
          <p:cNvPr id="1027" name="Picture 3" descr="C:\Documents and Settings\1\Рабочий стол\0e4f1552c8b301bc9bba843bbef514a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3357562"/>
            <a:ext cx="5945678" cy="3341881"/>
          </a:xfrm>
          <a:prstGeom prst="rect">
            <a:avLst/>
          </a:prstGeom>
          <a:noFill/>
        </p:spPr>
      </p:pic>
      <p:pic>
        <p:nvPicPr>
          <p:cNvPr id="3" name="42231343ca3c222dcdb9f15cfe238caf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214282" y="6500834"/>
            <a:ext cx="244475" cy="244475"/>
          </a:xfrm>
          <a:prstGeom prst="rect">
            <a:avLst/>
          </a:prstGeom>
        </p:spPr>
      </p:pic>
      <p:pic>
        <p:nvPicPr>
          <p:cNvPr id="1028" name="Picture 4" descr="C:\Documents and Settings\1\Рабочий стол\stiker.jpeg"/>
          <p:cNvPicPr>
            <a:picLocks noChangeAspect="1" noChangeArrowheads="1"/>
          </p:cNvPicPr>
          <p:nvPr/>
        </p:nvPicPr>
        <p:blipFill>
          <a:blip r:embed="rId6" cstate="print"/>
          <a:srcRect l="2466" r="11232"/>
          <a:stretch>
            <a:fillRect/>
          </a:stretch>
        </p:blipFill>
        <p:spPr bwMode="auto">
          <a:xfrm>
            <a:off x="214282" y="142852"/>
            <a:ext cx="2500330" cy="3864127"/>
          </a:xfrm>
          <a:prstGeom prst="rect">
            <a:avLst/>
          </a:prstGeom>
          <a:noFill/>
        </p:spPr>
      </p:pic>
      <p:pic>
        <p:nvPicPr>
          <p:cNvPr id="1029" name="Picture 5" descr="C:\Documents and Settings\1\Рабочий стол\gttyy.jpg"/>
          <p:cNvPicPr>
            <a:picLocks noChangeAspect="1" noChangeArrowheads="1"/>
          </p:cNvPicPr>
          <p:nvPr/>
        </p:nvPicPr>
        <p:blipFill>
          <a:blip r:embed="rId7" cstate="print"/>
          <a:srcRect t="10359"/>
          <a:stretch>
            <a:fillRect/>
          </a:stretch>
        </p:blipFill>
        <p:spPr bwMode="auto">
          <a:xfrm>
            <a:off x="3000364" y="285728"/>
            <a:ext cx="2571768" cy="2748864"/>
          </a:xfrm>
          <a:prstGeom prst="rect">
            <a:avLst/>
          </a:prstGeom>
          <a:noFill/>
        </p:spPr>
      </p:pic>
      <p:pic>
        <p:nvPicPr>
          <p:cNvPr id="1030" name="Picture 6" descr="C:\Documents and Settings\1\Рабочий стол\svetootrajayushchie_elementy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00760" y="285728"/>
            <a:ext cx="2724152" cy="2724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6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249</TotalTime>
  <Words>3</Words>
  <Application>Microsoft Office PowerPoint</Application>
  <PresentationFormat>Экран (4:3)</PresentationFormat>
  <Paragraphs>2</Paragraphs>
  <Slides>10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 Windows</cp:lastModifiedBy>
  <cp:revision>14</cp:revision>
  <dcterms:created xsi:type="dcterms:W3CDTF">2016-12-04T12:34:23Z</dcterms:created>
  <dcterms:modified xsi:type="dcterms:W3CDTF">2018-10-11T06:11:55Z</dcterms:modified>
</cp:coreProperties>
</file>