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4"/>
  </p:notesMasterIdLst>
  <p:handoutMasterIdLst>
    <p:handoutMasterId r:id="rId5"/>
  </p:handoutMasterIdLst>
  <p:sldIdLst>
    <p:sldId id="370" r:id="rId2"/>
    <p:sldId id="372" r:id="rId3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359BFD28-E5D0-4148-B6E0-3A855A0D3A53}">
          <p14:sldIdLst>
            <p14:sldId id="370"/>
            <p14:sldId id="372"/>
          </p14:sldIdLst>
        </p14:section>
        <p14:section name="Раздел без заголовка" id="{19B426F9-EBD9-4177-B01E-FA128C29C984}">
          <p14:sldIdLst/>
        </p14:section>
      </p14:sectionLst>
    </p:ex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5BE263C-DBD7-4A20-BB59-AAB30ACAA65A}" styleName="Средний стиль 3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5147" autoAdjust="0"/>
  </p:normalViewPr>
  <p:slideViewPr>
    <p:cSldViewPr>
      <p:cViewPr>
        <p:scale>
          <a:sx n="158" d="100"/>
          <a:sy n="158" d="100"/>
        </p:scale>
        <p:origin x="-312" y="66"/>
      </p:cViewPr>
      <p:guideLst>
        <p:guide orient="horz" pos="2160"/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621B19-1B40-4953-85E7-8D9DD03162C0}" type="datetimeFigureOut">
              <a:rPr lang="ru-RU" smtClean="0"/>
              <a:t>03.06.2020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429751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29751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C65139-3444-47E5-A735-A250A264BD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08481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8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t>03.06.2020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5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28587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8" y="9428587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t>03.06.2020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t>03.06.2020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t>03.06.2020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t>03.06.2020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t>03.06.2020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t>03.06.2020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t>03.06.2020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t>03.06.2020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t>03.06.2020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t>03.06.2020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t>03.06.2020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t>03.06.2020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187624" y="1059582"/>
            <a:ext cx="7416824" cy="340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400" b="1" dirty="0" smtClean="0">
                <a:latin typeface="Times New Roman"/>
                <a:ea typeface="Calibri"/>
                <a:cs typeface="Times New Roman"/>
              </a:rPr>
              <a:t>       Изменение </a:t>
            </a:r>
            <a:r>
              <a:rPr lang="ru-RU" sz="1400" b="1" dirty="0">
                <a:latin typeface="Times New Roman"/>
                <a:ea typeface="Calibri"/>
                <a:cs typeface="Times New Roman"/>
              </a:rPr>
              <a:t>родительской платы для детей с </a:t>
            </a:r>
            <a:r>
              <a:rPr lang="ru-RU" sz="1400" b="1" dirty="0" smtClean="0">
                <a:latin typeface="Times New Roman"/>
                <a:ea typeface="Calibri"/>
                <a:cs typeface="Times New Roman"/>
              </a:rPr>
              <a:t>1 до </a:t>
            </a:r>
            <a:r>
              <a:rPr lang="ru-RU" sz="1400" b="1" dirty="0">
                <a:latin typeface="Times New Roman"/>
                <a:ea typeface="Calibri"/>
                <a:cs typeface="Times New Roman"/>
              </a:rPr>
              <a:t>3 лет с 10,5 часовым пребыванием</a:t>
            </a:r>
            <a:endParaRPr lang="ru-RU" sz="1400" dirty="0">
              <a:effectLst/>
              <a:latin typeface="Calibri"/>
              <a:ea typeface="Calibri"/>
              <a:cs typeface="Times New Roman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3135236"/>
              </p:ext>
            </p:extLst>
          </p:nvPr>
        </p:nvGraphicFramePr>
        <p:xfrm>
          <a:off x="1331641" y="1517560"/>
          <a:ext cx="7128791" cy="133027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58597"/>
                <a:gridCol w="2030140"/>
                <a:gridCol w="1770027"/>
                <a:gridCol w="1770027"/>
              </a:tblGrid>
              <a:tr h="166405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Всего </a:t>
                      </a:r>
                      <a:r>
                        <a:rPr lang="ru-RU" sz="1200" dirty="0" err="1" smtClean="0">
                          <a:solidFill>
                            <a:schemeClr val="tx1"/>
                          </a:solidFill>
                          <a:effectLst/>
                        </a:rPr>
                        <a:t>род.плата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, руб.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В том числе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3281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Постоянная 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часть, руб.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Переменная часть (питание), руб.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664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Было 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3206,00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2648,00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668,00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664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Стало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3214,38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до 01.01.2020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889,38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2325,00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328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3423,00 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после 01.01.2020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1098,00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2325,00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1547664" y="2989744"/>
            <a:ext cx="6840760" cy="5878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400" b="1" dirty="0" smtClean="0">
                <a:latin typeface="Times New Roman"/>
                <a:ea typeface="Calibri"/>
                <a:cs typeface="Times New Roman"/>
              </a:rPr>
              <a:t>Изменение </a:t>
            </a:r>
            <a:r>
              <a:rPr lang="ru-RU" sz="1400" b="1" dirty="0">
                <a:latin typeface="Times New Roman"/>
                <a:ea typeface="Calibri"/>
                <a:cs typeface="Times New Roman"/>
              </a:rPr>
              <a:t>родительской платы для детей с 3 до 7 лет с 10,5 часовым пребыванием</a:t>
            </a:r>
            <a:endParaRPr lang="ru-RU" sz="1400" dirty="0">
              <a:effectLst/>
              <a:latin typeface="Calibri"/>
              <a:ea typeface="Calibri"/>
              <a:cs typeface="Times New Roman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6515442"/>
              </p:ext>
            </p:extLst>
          </p:nvPr>
        </p:nvGraphicFramePr>
        <p:xfrm>
          <a:off x="1403647" y="3356617"/>
          <a:ext cx="6984777" cy="123447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27111"/>
                <a:gridCol w="1989128"/>
                <a:gridCol w="1734269"/>
                <a:gridCol w="1734269"/>
              </a:tblGrid>
              <a:tr h="165663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Всего </a:t>
                      </a:r>
                      <a:r>
                        <a:rPr lang="ru-RU" sz="1200" dirty="0" err="1" smtClean="0">
                          <a:solidFill>
                            <a:schemeClr val="tx1"/>
                          </a:solidFill>
                          <a:effectLst/>
                        </a:rPr>
                        <a:t>род.плата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, руб.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В том числе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3132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Постоянная 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часть, руб.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Переменная часть (питание), руб.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4038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Было 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3337,00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2633,00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704,00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656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Стало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3341,5   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 01.01.2020 года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408,5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2933,00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1656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3750,00  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после 01.01.2020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817,00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2933,00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1187624" y="123478"/>
            <a:ext cx="741682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1600" b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Изменение структуры родительской платы с 12 мая 2020 года на основании Постановления Исполнительного комитета </a:t>
            </a:r>
            <a:r>
              <a:rPr lang="ru-RU" sz="1600" b="1" kern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Кайбицкого</a:t>
            </a:r>
            <a:r>
              <a:rPr lang="ru-RU" sz="1600" b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муниципального района РТ от 01.06.2020  № 284 </a:t>
            </a:r>
          </a:p>
        </p:txBody>
      </p:sp>
    </p:spTree>
    <p:extLst>
      <p:ext uri="{BB962C8B-B14F-4D97-AF65-F5344CB8AC3E}">
        <p14:creationId xmlns:p14="http://schemas.microsoft.com/office/powerpoint/2010/main" val="10050579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971600" y="411510"/>
            <a:ext cx="7416824" cy="340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400" b="1" dirty="0" smtClean="0">
                <a:latin typeface="Times New Roman"/>
                <a:ea typeface="Calibri"/>
                <a:cs typeface="Times New Roman"/>
              </a:rPr>
              <a:t>       Изменение </a:t>
            </a:r>
            <a:r>
              <a:rPr lang="ru-RU" sz="1400" b="1" dirty="0">
                <a:latin typeface="Times New Roman"/>
                <a:ea typeface="Calibri"/>
                <a:cs typeface="Times New Roman"/>
              </a:rPr>
              <a:t>родительской платы для детей с </a:t>
            </a:r>
            <a:r>
              <a:rPr lang="ru-RU" sz="1400" b="1" dirty="0" smtClean="0">
                <a:latin typeface="Times New Roman"/>
                <a:ea typeface="Calibri"/>
                <a:cs typeface="Times New Roman"/>
              </a:rPr>
              <a:t>1 до </a:t>
            </a:r>
            <a:r>
              <a:rPr lang="ru-RU" sz="1400" b="1" dirty="0">
                <a:latin typeface="Times New Roman"/>
                <a:ea typeface="Calibri"/>
                <a:cs typeface="Times New Roman"/>
              </a:rPr>
              <a:t>3 лет с </a:t>
            </a:r>
            <a:r>
              <a:rPr lang="ru-RU" sz="1400" b="1" dirty="0" smtClean="0">
                <a:latin typeface="Times New Roman"/>
                <a:ea typeface="Calibri"/>
                <a:cs typeface="Times New Roman"/>
              </a:rPr>
              <a:t>9  </a:t>
            </a:r>
            <a:r>
              <a:rPr lang="ru-RU" sz="1400" b="1" dirty="0">
                <a:latin typeface="Times New Roman"/>
                <a:ea typeface="Calibri"/>
                <a:cs typeface="Times New Roman"/>
              </a:rPr>
              <a:t>часовым пребыванием</a:t>
            </a:r>
            <a:endParaRPr lang="ru-RU" sz="1400" dirty="0">
              <a:effectLst/>
              <a:latin typeface="Calibri"/>
              <a:ea typeface="Calibri"/>
              <a:cs typeface="Times New Roman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9871038"/>
              </p:ext>
            </p:extLst>
          </p:nvPr>
        </p:nvGraphicFramePr>
        <p:xfrm>
          <a:off x="1331640" y="915566"/>
          <a:ext cx="7056784" cy="159688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42854"/>
                <a:gridCol w="2009634"/>
                <a:gridCol w="1752148"/>
                <a:gridCol w="1752148"/>
              </a:tblGrid>
              <a:tr h="545324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Всего </a:t>
                      </a:r>
                      <a:r>
                        <a:rPr lang="ru-RU" sz="1200" dirty="0" err="1" smtClean="0">
                          <a:solidFill>
                            <a:schemeClr val="tx1"/>
                          </a:solidFill>
                          <a:effectLst/>
                        </a:rPr>
                        <a:t>род.плата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, руб.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В том числе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1836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Постоянная </a:t>
                      </a:r>
                      <a:endParaRPr lang="ru-RU" sz="11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часть, руб.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Переменная часть (питание), руб.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1861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Было 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3155,00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2597,00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558,00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022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</a:rPr>
                        <a:t>Стало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2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3164,00 </a:t>
                      </a:r>
                      <a:r>
                        <a:rPr lang="ru-RU" sz="1200" b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 01.01.2020</a:t>
                      </a:r>
                      <a:endParaRPr lang="ru-RU" sz="1200" b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839,00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2325,00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022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3401,00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после 01.01.2020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1076,00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2325,00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1331640" y="2649652"/>
            <a:ext cx="7056784" cy="340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400" b="1" dirty="0">
                <a:latin typeface="Times New Roman"/>
                <a:ea typeface="Calibri"/>
                <a:cs typeface="Times New Roman"/>
              </a:rPr>
              <a:t>Изменение родительской платы для детей с 3 до 7 лет </a:t>
            </a:r>
            <a:r>
              <a:rPr lang="ru-RU" sz="1400" b="1" dirty="0" smtClean="0">
                <a:latin typeface="Times New Roman"/>
                <a:ea typeface="Calibri"/>
                <a:cs typeface="Times New Roman"/>
              </a:rPr>
              <a:t>с  9 </a:t>
            </a:r>
            <a:r>
              <a:rPr lang="ru-RU" sz="1400" b="1" dirty="0">
                <a:latin typeface="Times New Roman"/>
                <a:ea typeface="Calibri"/>
                <a:cs typeface="Times New Roman"/>
              </a:rPr>
              <a:t>часовым пребыванием</a:t>
            </a:r>
            <a:endParaRPr lang="ru-RU" sz="1400" dirty="0">
              <a:effectLst/>
              <a:latin typeface="Calibri"/>
              <a:ea typeface="Calibri"/>
              <a:cs typeface="Times New Roman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3775489"/>
              </p:ext>
            </p:extLst>
          </p:nvPr>
        </p:nvGraphicFramePr>
        <p:xfrm>
          <a:off x="1331640" y="3291830"/>
          <a:ext cx="7056784" cy="142873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42854"/>
                <a:gridCol w="2009634"/>
                <a:gridCol w="1752148"/>
                <a:gridCol w="1752148"/>
              </a:tblGrid>
              <a:tr h="182245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Всего </a:t>
                      </a:r>
                      <a:r>
                        <a:rPr lang="ru-RU" sz="1200" dirty="0" err="1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род.плата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руб.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В том числе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9687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Постоянная 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часть, руб.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Переменная часть (питание), руб.</a:t>
                      </a:r>
                      <a:endParaRPr lang="ru-RU" sz="11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771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Было 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3313,00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2609,00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704,00</a:t>
                      </a:r>
                      <a:endParaRPr lang="ru-RU" sz="11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Стало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2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3311,72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до 01.01.2020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378,72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2933,00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3722,00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после</a:t>
                      </a:r>
                      <a:r>
                        <a:rPr lang="ru-RU" sz="1200" baseline="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01.01.2020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789,00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2933,00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42630441"/>
      </p:ext>
    </p:extLst>
  </p:cSld>
  <p:clrMapOvr>
    <a:masterClrMapping/>
  </p:clrMapOvr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4560</TotalTime>
  <Words>212</Words>
  <Application>Microsoft Office PowerPoint</Application>
  <PresentationFormat>Экран (16:9)</PresentationFormat>
  <Paragraphs>79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2_Тема Office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МАША</cp:lastModifiedBy>
  <cp:revision>531</cp:revision>
  <cp:lastPrinted>2020-06-03T15:32:17Z</cp:lastPrinted>
  <dcterms:created xsi:type="dcterms:W3CDTF">2015-10-13T08:15:21Z</dcterms:created>
  <dcterms:modified xsi:type="dcterms:W3CDTF">2020-06-03T15:32:26Z</dcterms:modified>
</cp:coreProperties>
</file>