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4"/>
  </p:notesMasterIdLst>
  <p:sldIdLst>
    <p:sldId id="256" r:id="rId2"/>
    <p:sldId id="257" r:id="rId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236" y="10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7B2B86-462E-4159-A2A3-C09248EC9005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A00D58-A26D-416A-94F5-5F6854B5C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9584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00D58-A26D-416A-94F5-5F6854B5CB39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7547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16523" y="1828800"/>
            <a:ext cx="6172200" cy="24384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028700" y="4442264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0150" y="812800"/>
            <a:ext cx="5314950" cy="24384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00150" y="3343715"/>
            <a:ext cx="5314950" cy="2012949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943600" y="8555568"/>
            <a:ext cx="571500" cy="486833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6172200" cy="1524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1001183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3483769" y="2046817"/>
            <a:ext cx="3031331" cy="1001183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42900" y="3149601"/>
            <a:ext cx="3030141" cy="501861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69" y="3149601"/>
            <a:ext cx="3031331" cy="501861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42900" y="2032001"/>
            <a:ext cx="2256235" cy="6136217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812800"/>
            <a:ext cx="4114800" cy="696384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71600" y="2442633"/>
            <a:ext cx="4114800" cy="52832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71600" y="1555716"/>
            <a:ext cx="4114800" cy="707136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>
                <a:lumMod val="40000"/>
                <a:lumOff val="60000"/>
                <a:alpha val="66000"/>
              </a:srgbClr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42900" y="2133600"/>
            <a:ext cx="6172200" cy="62788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342900" y="8555568"/>
            <a:ext cx="1600200" cy="486833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343150" y="8555568"/>
            <a:ext cx="2171700" cy="486833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5943600" y="8555568"/>
            <a:ext cx="571500" cy="486833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164" y="40227"/>
            <a:ext cx="68438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79997" dist="40005" dir="5040000" algn="tl">
                    <a:srgbClr val="000000">
                      <a:alpha val="30000"/>
                    </a:srgbClr>
                  </a:outerShdw>
                </a:effectLst>
              </a:rPr>
              <a:t>Исламова Алёна  </a:t>
            </a:r>
            <a:r>
              <a:rPr lang="ru-RU" sz="32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79997" dist="40005" dir="5040000" algn="tl">
                    <a:srgbClr val="000000">
                      <a:alpha val="30000"/>
                    </a:srgbClr>
                  </a:outerShdw>
                </a:effectLst>
              </a:rPr>
              <a:t>Рубэновна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16557" y="606237"/>
            <a:ext cx="7164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cap="all" dirty="0">
                <a:effectLst>
                  <a:outerShdw blurRad="19685" dist="12700" dir="5400000" algn="tl">
                    <a:schemeClr val="accent1">
                      <a:satMod val="130000"/>
                      <a:alpha val="60000"/>
                    </a:schemeClr>
                  </a:outerShdw>
                  <a:reflection blurRad="9995" stA="55000" endPos="48000" dist="495" dir="5400000" sy="-100000" algn="bl"/>
                </a:effectLst>
              </a:rPr>
              <a:t> </a:t>
            </a:r>
            <a:r>
              <a:rPr lang="ru-RU" sz="1600" b="1" i="1" cap="all" dirty="0">
                <a:effectLst>
                  <a:outerShdw blurRad="19685" dist="12700" dir="5400000" algn="tl">
                    <a:schemeClr val="accent1">
                      <a:satMod val="130000"/>
                      <a:alpha val="60000"/>
                    </a:schemeClr>
                  </a:outerShdw>
                  <a:reflection blurRad="9995" stA="55000" endPos="48000" dist="495" dir="5400000" sy="-100000" algn="bl"/>
                </a:effectLst>
              </a:rPr>
              <a:t>Ученица </a:t>
            </a:r>
            <a:r>
              <a:rPr lang="ru-RU" sz="1600" b="1" i="1" cap="all" dirty="0" smtClean="0">
                <a:effectLst>
                  <a:outerShdw blurRad="19685" dist="12700" dir="5400000" algn="tl">
                    <a:schemeClr val="accent1">
                      <a:satMod val="130000"/>
                      <a:alpha val="60000"/>
                    </a:schemeClr>
                  </a:outerShdw>
                  <a:reflection blurRad="9995" stA="55000" endPos="48000" dist="495" dir="5400000" sy="-100000" algn="bl"/>
                </a:effectLst>
              </a:rPr>
              <a:t>11 Б класса  </a:t>
            </a:r>
            <a:r>
              <a:rPr lang="ru-RU" sz="1600" b="1" i="1" cap="all" dirty="0">
                <a:effectLst>
                  <a:outerShdw blurRad="19685" dist="12700" dir="5400000" algn="tl">
                    <a:schemeClr val="accent1">
                      <a:satMod val="130000"/>
                      <a:alpha val="60000"/>
                    </a:schemeClr>
                  </a:outerShdw>
                  <a:reflection blurRad="9995" stA="55000" endPos="48000" dist="495" dir="5400000" sy="-100000" algn="bl"/>
                </a:effectLst>
              </a:rPr>
              <a:t>МБОУ СОШ №8 </a:t>
            </a:r>
            <a:r>
              <a:rPr lang="ru-RU" sz="1600" b="1" i="1" cap="all" dirty="0" smtClean="0">
                <a:effectLst>
                  <a:outerShdw blurRad="19685" dist="12700" dir="5400000" algn="tl">
                    <a:schemeClr val="accent1">
                      <a:satMod val="130000"/>
                      <a:alpha val="60000"/>
                    </a:schemeClr>
                  </a:outerShdw>
                  <a:reflection blurRad="9995" stA="55000" endPos="48000" dist="495" dir="5400000" sy="-100000" algn="bl"/>
                </a:effectLst>
              </a:rPr>
              <a:t>г.Азнакаево, </a:t>
            </a:r>
          </a:p>
          <a:p>
            <a:pPr algn="ctr"/>
            <a:r>
              <a:rPr lang="ru-RU" sz="1600" b="1" i="1" cap="all" dirty="0" smtClean="0">
                <a:effectLst>
                  <a:outerShdw blurRad="19685" dist="12700" dir="5400000" algn="tl">
                    <a:schemeClr val="accent1">
                      <a:satMod val="130000"/>
                      <a:alpha val="60000"/>
                    </a:schemeClr>
                  </a:outerShdw>
                  <a:reflection blurRad="9995" stA="55000" endPos="48000" dist="495" dir="5400000" sy="-100000" algn="bl"/>
                </a:effectLst>
              </a:rPr>
              <a:t>спикер Детской школьной думы – 2013-2014                                       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36912" y="1634252"/>
            <a:ext cx="400079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i="1" dirty="0" smtClean="0"/>
          </a:p>
          <a:p>
            <a:endParaRPr lang="ru-RU" sz="1400" i="1" dirty="0"/>
          </a:p>
          <a:p>
            <a:endParaRPr lang="ru-RU" sz="1400" i="1" dirty="0" smtClean="0"/>
          </a:p>
          <a:p>
            <a:r>
              <a:rPr lang="ru-RU" sz="1400" i="1" dirty="0" err="1" smtClean="0"/>
              <a:t>Исламова</a:t>
            </a:r>
            <a:r>
              <a:rPr lang="ru-RU" sz="1400" i="1" dirty="0" smtClean="0"/>
              <a:t> Алёна - ученица 11Б класса - </a:t>
            </a:r>
            <a:r>
              <a:rPr lang="ru-RU" sz="1400" i="1" dirty="0" err="1" smtClean="0"/>
              <a:t>класса</a:t>
            </a:r>
            <a:r>
              <a:rPr lang="ru-RU" sz="1400" i="1" dirty="0" smtClean="0"/>
              <a:t> полиции,  </a:t>
            </a:r>
            <a:r>
              <a:rPr lang="ru-RU" sz="1400" i="1" dirty="0"/>
              <a:t>ударник учёбы</a:t>
            </a:r>
            <a:r>
              <a:rPr lang="ru-RU" sz="1400" i="1" dirty="0" smtClean="0"/>
              <a:t>, входит </a:t>
            </a:r>
            <a:r>
              <a:rPr lang="ru-RU" sz="1400" i="1" dirty="0"/>
              <a:t>в состав «</a:t>
            </a:r>
            <a:r>
              <a:rPr lang="ru-RU" sz="1400" i="1" dirty="0" smtClean="0"/>
              <a:t>Детской Республиканской Думы, член «Детской Районной Думы».</a:t>
            </a:r>
          </a:p>
          <a:p>
            <a:r>
              <a:rPr lang="ru-RU" sz="1400" i="1" dirty="0" smtClean="0"/>
              <a:t>Приняла участие на сессии Детской Республиканской Думы в г. Казани,                         избрана председателем комитета образования Детской Республиканской  Думы.                                Прошла обучение по «Основам лидерства»                          в центре «Костер».</a:t>
            </a:r>
            <a:r>
              <a:rPr lang="ru-RU" sz="1400" i="1" dirty="0"/>
              <a:t> Участник </a:t>
            </a:r>
            <a:r>
              <a:rPr lang="ru-RU" sz="1400" i="1" dirty="0" smtClean="0"/>
              <a:t>Форума юных граждан </a:t>
            </a:r>
            <a:r>
              <a:rPr lang="ru-RU" sz="1400" i="1" dirty="0" err="1" smtClean="0"/>
              <a:t>Азнакаевского</a:t>
            </a:r>
            <a:r>
              <a:rPr lang="ru-RU" sz="1400" i="1" dirty="0" smtClean="0"/>
              <a:t> муниципального района.</a:t>
            </a:r>
          </a:p>
          <a:p>
            <a:r>
              <a:rPr lang="ru-RU" sz="1400" i="1" dirty="0" smtClean="0"/>
              <a:t>Победитель районного и участник  Республиканского конкурса «Лидер года-2014»</a:t>
            </a:r>
            <a:endParaRPr lang="ru-RU" sz="1400" dirty="0"/>
          </a:p>
          <a:p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-20538" y="4435019"/>
            <a:ext cx="68990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 smtClean="0"/>
          </a:p>
          <a:p>
            <a:r>
              <a:rPr lang="ru-RU" sz="1200" dirty="0" smtClean="0"/>
              <a:t>Алёна - член редколлегии школьной </a:t>
            </a:r>
            <a:r>
              <a:rPr lang="ru-RU" sz="1200" dirty="0"/>
              <a:t>печатной газеты «Фантазия».</a:t>
            </a:r>
          </a:p>
          <a:p>
            <a:r>
              <a:rPr lang="ru-RU" sz="1200" dirty="0"/>
              <a:t>-Фотограф ДШД, создает летопись МБОУ СОШ №</a:t>
            </a:r>
            <a:r>
              <a:rPr lang="ru-RU" sz="1200" dirty="0" smtClean="0"/>
              <a:t>8</a:t>
            </a:r>
          </a:p>
          <a:p>
            <a:r>
              <a:rPr lang="ru-RU" sz="1200" dirty="0" smtClean="0"/>
              <a:t> </a:t>
            </a:r>
            <a:r>
              <a:rPr lang="ru-RU" sz="1200" dirty="0"/>
              <a:t>-Член </a:t>
            </a:r>
            <a:r>
              <a:rPr lang="ru-RU" sz="1200" dirty="0" smtClean="0"/>
              <a:t>волонтёрского </a:t>
            </a:r>
            <a:r>
              <a:rPr lang="ru-RU" sz="1200" dirty="0"/>
              <a:t>отряда «Огниво</a:t>
            </a:r>
            <a:r>
              <a:rPr lang="ru-RU" sz="1200" dirty="0" smtClean="0"/>
              <a:t>»: участвовала в мероприятиях для ветеранов клуба «</a:t>
            </a:r>
            <a:r>
              <a:rPr lang="ru-RU" sz="1200" dirty="0" err="1" smtClean="0"/>
              <a:t>Замандаш</a:t>
            </a:r>
            <a:r>
              <a:rPr lang="ru-RU" sz="1200" dirty="0" smtClean="0"/>
              <a:t>» при отделе социальной защиты, на концерте для ветеранов отдела социальной защиты.</a:t>
            </a:r>
            <a:endParaRPr lang="ru-RU" sz="1200" dirty="0"/>
          </a:p>
          <a:p>
            <a:r>
              <a:rPr lang="ru-RU" sz="1200" dirty="0" smtClean="0"/>
              <a:t>-</a:t>
            </a:r>
            <a:r>
              <a:rPr lang="ru-RU" sz="1200" dirty="0"/>
              <a:t>Участник Всероссийской добровольческой акции «Весенняя неделя добра» </a:t>
            </a:r>
            <a:r>
              <a:rPr lang="ru-RU" sz="1200" dirty="0" smtClean="0"/>
              <a:t>2011г., 2012г.,2013г.</a:t>
            </a:r>
            <a:endParaRPr lang="ru-RU" sz="1200" dirty="0"/>
          </a:p>
          <a:p>
            <a:r>
              <a:rPr lang="ru-RU" sz="1200" dirty="0" smtClean="0"/>
              <a:t>-Призер  </a:t>
            </a:r>
            <a:r>
              <a:rPr lang="ru-RU" sz="1200" dirty="0"/>
              <a:t>районного </a:t>
            </a:r>
            <a:r>
              <a:rPr lang="ru-RU" sz="1200" dirty="0" smtClean="0"/>
              <a:t>конкурса «Команда 2013» -3 место за презентацию экскурсии на английском языке</a:t>
            </a:r>
            <a:endParaRPr lang="ru-RU" sz="1200" dirty="0"/>
          </a:p>
          <a:p>
            <a:r>
              <a:rPr lang="ru-RU" sz="1200" dirty="0" smtClean="0"/>
              <a:t>-</a:t>
            </a:r>
            <a:r>
              <a:rPr lang="ru-RU" sz="1200" dirty="0"/>
              <a:t>Участие </a:t>
            </a:r>
            <a:r>
              <a:rPr lang="ru-RU" sz="1200" dirty="0" smtClean="0"/>
              <a:t>в районном Дне самоуправления , была дублером заместителя руководителя исполкома по экономике Сулеймановой Г.Г.</a:t>
            </a:r>
          </a:p>
          <a:p>
            <a:r>
              <a:rPr lang="ru-RU" sz="1200" dirty="0" smtClean="0"/>
              <a:t>-Инициатор  школьного Дня самоуправления 2013, 2014.                                                                                                                    - Организатор </a:t>
            </a:r>
            <a:r>
              <a:rPr lang="ru-RU" sz="1200" dirty="0"/>
              <a:t>акции «Я выбираю спорт как альтернативу пагубным привычкам»,                                      соревнований «Веселые старты» между старшеклассниками и молодыми  учителями.</a:t>
            </a:r>
          </a:p>
          <a:p>
            <a:r>
              <a:rPr lang="ru-RU" sz="1200" dirty="0" smtClean="0"/>
              <a:t>-Участник  открытия  новой дороги   в г. Азнакаево </a:t>
            </a:r>
          </a:p>
          <a:p>
            <a:r>
              <a:rPr lang="ru-RU" sz="1200" dirty="0" smtClean="0"/>
              <a:t>-Участник  районного мероприятия «Красная лента»</a:t>
            </a:r>
          </a:p>
          <a:p>
            <a:r>
              <a:rPr lang="ru-RU" sz="1200" dirty="0" smtClean="0"/>
              <a:t>-Участник  мероприятия </a:t>
            </a:r>
            <a:r>
              <a:rPr lang="ru-RU" sz="1200" dirty="0"/>
              <a:t>«Наркотикам-НЕТ!» </a:t>
            </a:r>
          </a:p>
          <a:p>
            <a:r>
              <a:rPr lang="ru-RU" sz="1200" dirty="0"/>
              <a:t>-</a:t>
            </a:r>
            <a:r>
              <a:rPr lang="ru-RU" sz="1200" dirty="0" smtClean="0"/>
              <a:t>Участник  акций </a:t>
            </a:r>
            <a:r>
              <a:rPr lang="ru-RU" sz="1200" dirty="0"/>
              <a:t>«Книга твой друг. Береги его</a:t>
            </a:r>
            <a:r>
              <a:rPr lang="ru-RU" sz="1200" dirty="0" smtClean="0"/>
              <a:t>!», «Подержанная </a:t>
            </a:r>
            <a:r>
              <a:rPr lang="ru-RU" sz="1200" dirty="0"/>
              <a:t>книга</a:t>
            </a:r>
            <a:r>
              <a:rPr lang="ru-RU" sz="1200" dirty="0" smtClean="0"/>
              <a:t>», « </a:t>
            </a:r>
            <a:r>
              <a:rPr lang="ru-RU" sz="1200" dirty="0" err="1"/>
              <a:t>Субботка</a:t>
            </a:r>
            <a:r>
              <a:rPr lang="ru-RU" sz="1200" dirty="0"/>
              <a:t>-переработка.»</a:t>
            </a:r>
          </a:p>
          <a:p>
            <a:r>
              <a:rPr lang="ru-RU" sz="1200" dirty="0" smtClean="0"/>
              <a:t>-Участник районного мероприятия, посвященного Дню сотрудников полиции.</a:t>
            </a:r>
          </a:p>
          <a:p>
            <a:r>
              <a:rPr lang="ru-RU" sz="1200" dirty="0" smtClean="0"/>
              <a:t>-Участник  акций «Поздравь учителя</a:t>
            </a:r>
            <a:r>
              <a:rPr lang="ru-RU" sz="1200" dirty="0"/>
              <a:t>!», </a:t>
            </a:r>
            <a:r>
              <a:rPr lang="ru-RU" sz="1200" dirty="0" smtClean="0"/>
              <a:t> «России </a:t>
            </a:r>
            <a:r>
              <a:rPr lang="ru-RU" sz="1200" dirty="0"/>
              <a:t>важен каждый</a:t>
            </a:r>
            <a:r>
              <a:rPr lang="ru-RU" sz="1200" dirty="0" smtClean="0"/>
              <a:t>».</a:t>
            </a:r>
          </a:p>
          <a:p>
            <a:endParaRPr lang="ru-RU" sz="1200" dirty="0"/>
          </a:p>
        </p:txBody>
      </p:sp>
      <p:pic>
        <p:nvPicPr>
          <p:cNvPr id="9" name="Picture 3" descr="C:\Users\Гуля\Desktop\ЛИЦЕИСТ 2013\xv4Ou6JBif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1837343"/>
            <a:ext cx="2160240" cy="36192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 flipH="1">
            <a:off x="2786058" y="1571604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Резюме лидера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31239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323528"/>
            <a:ext cx="6172200" cy="8088952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 smtClean="0">
                <a:solidFill>
                  <a:prstClr val="white"/>
                </a:solidFill>
              </a:rPr>
              <a:t>-</a:t>
            </a:r>
            <a:r>
              <a:rPr lang="ru-RU" sz="1200" dirty="0">
                <a:solidFill>
                  <a:prstClr val="white"/>
                </a:solidFill>
              </a:rPr>
              <a:t>Участник  районного конкурса КВН-2012 «Я молодой</a:t>
            </a:r>
            <a:r>
              <a:rPr lang="ru-RU" sz="1200" dirty="0" smtClean="0">
                <a:solidFill>
                  <a:prstClr val="white"/>
                </a:solidFill>
              </a:rPr>
              <a:t>! Дайте </a:t>
            </a:r>
            <a:r>
              <a:rPr lang="ru-RU" sz="1200" dirty="0">
                <a:solidFill>
                  <a:prstClr val="white"/>
                </a:solidFill>
              </a:rPr>
              <a:t>мне сказать!».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>
                <a:solidFill>
                  <a:prstClr val="white"/>
                </a:solidFill>
              </a:rPr>
              <a:t>-Активный </a:t>
            </a:r>
            <a:r>
              <a:rPr lang="ru-RU" sz="1200" dirty="0" smtClean="0">
                <a:solidFill>
                  <a:prstClr val="white"/>
                </a:solidFill>
              </a:rPr>
              <a:t>участник мероприятий  </a:t>
            </a:r>
            <a:r>
              <a:rPr lang="ru-RU" sz="1200" dirty="0">
                <a:solidFill>
                  <a:prstClr val="white"/>
                </a:solidFill>
              </a:rPr>
              <a:t>Санатория «Васильевский» 2013г.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>
                <a:solidFill>
                  <a:prstClr val="white"/>
                </a:solidFill>
              </a:rPr>
              <a:t>-Активный участник жизни лагеря ЛОК «Раздолье»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>
                <a:solidFill>
                  <a:prstClr val="white"/>
                </a:solidFill>
              </a:rPr>
              <a:t>-Дипломант смотра-конкурса «Чулпан 2013» в номинации «Милосердие»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>
                <a:solidFill>
                  <a:prstClr val="white"/>
                </a:solidFill>
              </a:rPr>
              <a:t>-Участник Детского Районного </a:t>
            </a:r>
            <a:r>
              <a:rPr lang="ru-RU" sz="1200" dirty="0" smtClean="0">
                <a:solidFill>
                  <a:prstClr val="white"/>
                </a:solidFill>
              </a:rPr>
              <a:t>мероприятия, посвященного </a:t>
            </a:r>
            <a:r>
              <a:rPr lang="ru-RU" sz="1200" dirty="0">
                <a:solidFill>
                  <a:prstClr val="white"/>
                </a:solidFill>
              </a:rPr>
              <a:t>открытию декады инвалидов «Веселый </a:t>
            </a:r>
            <a:r>
              <a:rPr lang="ru-RU" sz="1200" dirty="0" smtClean="0">
                <a:solidFill>
                  <a:prstClr val="white"/>
                </a:solidFill>
              </a:rPr>
              <a:t>калейдоскоп</a:t>
            </a:r>
            <a:r>
              <a:rPr lang="ru-RU" sz="1200" dirty="0">
                <a:solidFill>
                  <a:prstClr val="white"/>
                </a:solidFill>
              </a:rPr>
              <a:t>»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 smtClean="0">
                <a:solidFill>
                  <a:prstClr val="white"/>
                </a:solidFill>
              </a:rPr>
              <a:t>-</a:t>
            </a:r>
            <a:r>
              <a:rPr lang="ru-RU" sz="1200" dirty="0">
                <a:solidFill>
                  <a:prstClr val="white"/>
                </a:solidFill>
              </a:rPr>
              <a:t>Победитель интеллектуальной игры «Самый лучший</a:t>
            </a:r>
            <a:r>
              <a:rPr lang="ru-RU" sz="1200" dirty="0" smtClean="0">
                <a:solidFill>
                  <a:prstClr val="white"/>
                </a:solidFill>
              </a:rPr>
              <a:t>»</a:t>
            </a:r>
            <a:endParaRPr lang="ru-RU" sz="1200" dirty="0">
              <a:solidFill>
                <a:prstClr val="white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>
                <a:solidFill>
                  <a:prstClr val="white"/>
                </a:solidFill>
              </a:rPr>
              <a:t>-Призер слета </a:t>
            </a:r>
            <a:r>
              <a:rPr lang="ru-RU" sz="1200" dirty="0" smtClean="0">
                <a:solidFill>
                  <a:prstClr val="white"/>
                </a:solidFill>
              </a:rPr>
              <a:t>военно-патриотических </a:t>
            </a:r>
            <a:r>
              <a:rPr lang="ru-RU" sz="1200" dirty="0">
                <a:solidFill>
                  <a:prstClr val="white"/>
                </a:solidFill>
              </a:rPr>
              <a:t>клубов ДОСААФ РТ</a:t>
            </a:r>
            <a:r>
              <a:rPr lang="ru-RU" sz="1200" dirty="0" smtClean="0">
                <a:solidFill>
                  <a:prstClr val="white"/>
                </a:solidFill>
              </a:rPr>
              <a:t>,  </a:t>
            </a:r>
            <a:r>
              <a:rPr lang="ru-RU" sz="1200" dirty="0">
                <a:solidFill>
                  <a:prstClr val="white"/>
                </a:solidFill>
              </a:rPr>
              <a:t>к юбилею Ю.А.Гагарина. «Огневая подготовка»</a:t>
            </a:r>
          </a:p>
          <a:p>
            <a:pPr marL="171450" lvl="0" indent="-171450">
              <a:spcBef>
                <a:spcPts val="0"/>
              </a:spcBef>
              <a:buClrTx/>
              <a:buSzTx/>
              <a:buFontTx/>
              <a:buChar char="-"/>
            </a:pPr>
            <a:r>
              <a:rPr lang="ru-RU" sz="1200" dirty="0">
                <a:solidFill>
                  <a:prstClr val="white"/>
                </a:solidFill>
              </a:rPr>
              <a:t>Призер слета </a:t>
            </a:r>
            <a:r>
              <a:rPr lang="ru-RU" sz="1200" dirty="0" smtClean="0">
                <a:solidFill>
                  <a:prstClr val="white"/>
                </a:solidFill>
              </a:rPr>
              <a:t>военно-патриотических </a:t>
            </a:r>
            <a:r>
              <a:rPr lang="ru-RU" sz="1200" dirty="0">
                <a:solidFill>
                  <a:prstClr val="white"/>
                </a:solidFill>
              </a:rPr>
              <a:t>клубов ДОСААФ РТ, к юбилею </a:t>
            </a:r>
            <a:r>
              <a:rPr lang="ru-RU" sz="1200" dirty="0" err="1" smtClean="0">
                <a:solidFill>
                  <a:prstClr val="white"/>
                </a:solidFill>
              </a:rPr>
              <a:t>Ю.А.Гагарина</a:t>
            </a:r>
            <a:r>
              <a:rPr lang="ru-RU" sz="1200" dirty="0" smtClean="0">
                <a:solidFill>
                  <a:prstClr val="white"/>
                </a:solidFill>
              </a:rPr>
              <a:t> «Строевая </a:t>
            </a:r>
            <a:r>
              <a:rPr lang="ru-RU" sz="1200" dirty="0">
                <a:solidFill>
                  <a:prstClr val="white"/>
                </a:solidFill>
              </a:rPr>
              <a:t>подготовка»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>
                <a:solidFill>
                  <a:prstClr val="white"/>
                </a:solidFill>
              </a:rPr>
              <a:t>-Дипломант смотра-конкурса «</a:t>
            </a:r>
            <a:r>
              <a:rPr lang="ru-RU" sz="1200" dirty="0" err="1" smtClean="0">
                <a:solidFill>
                  <a:prstClr val="white"/>
                </a:solidFill>
              </a:rPr>
              <a:t>Чулпан</a:t>
            </a:r>
            <a:r>
              <a:rPr lang="ru-RU" sz="1200" dirty="0" smtClean="0">
                <a:solidFill>
                  <a:prstClr val="white"/>
                </a:solidFill>
              </a:rPr>
              <a:t>- 2014» </a:t>
            </a:r>
            <a:r>
              <a:rPr lang="ru-RU" sz="1200" dirty="0">
                <a:solidFill>
                  <a:prstClr val="white"/>
                </a:solidFill>
              </a:rPr>
              <a:t>в номинации </a:t>
            </a:r>
            <a:r>
              <a:rPr lang="ru-RU" sz="1200" dirty="0" smtClean="0">
                <a:solidFill>
                  <a:prstClr val="white"/>
                </a:solidFill>
              </a:rPr>
              <a:t>                                                                    «</a:t>
            </a:r>
            <a:r>
              <a:rPr lang="ru-RU" sz="1200" dirty="0">
                <a:solidFill>
                  <a:prstClr val="white"/>
                </a:solidFill>
              </a:rPr>
              <a:t>Лидер молодежного объединения</a:t>
            </a:r>
            <a:r>
              <a:rPr lang="ru-RU" sz="1200" dirty="0" smtClean="0">
                <a:solidFill>
                  <a:prstClr val="white"/>
                </a:solidFill>
              </a:rPr>
              <a:t>».</a:t>
            </a:r>
            <a:endParaRPr lang="ru-RU" sz="1200" dirty="0">
              <a:solidFill>
                <a:prstClr val="white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>
                <a:solidFill>
                  <a:prstClr val="white"/>
                </a:solidFill>
              </a:rPr>
              <a:t>-Призер </a:t>
            </a:r>
            <a:r>
              <a:rPr lang="ru-RU" sz="1200" dirty="0" smtClean="0">
                <a:solidFill>
                  <a:prstClr val="white"/>
                </a:solidFill>
              </a:rPr>
              <a:t>финального республиканского  </a:t>
            </a:r>
            <a:r>
              <a:rPr lang="ru-RU" sz="1200" dirty="0">
                <a:solidFill>
                  <a:prstClr val="white"/>
                </a:solidFill>
              </a:rPr>
              <a:t>этапа Спартакиады «Лицеист года-2013» в </a:t>
            </a:r>
            <a:r>
              <a:rPr lang="ru-RU" sz="1200" dirty="0" smtClean="0">
                <a:solidFill>
                  <a:prstClr val="white"/>
                </a:solidFill>
              </a:rPr>
              <a:t>номинации    </a:t>
            </a:r>
            <a:r>
              <a:rPr lang="ru-RU" sz="1200" dirty="0">
                <a:solidFill>
                  <a:prstClr val="white"/>
                </a:solidFill>
              </a:rPr>
              <a:t>«Юный знаток оружия»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>
                <a:solidFill>
                  <a:prstClr val="white"/>
                </a:solidFill>
              </a:rPr>
              <a:t>-Победитель </a:t>
            </a:r>
            <a:r>
              <a:rPr lang="ru-RU" sz="1200" dirty="0" smtClean="0">
                <a:solidFill>
                  <a:prstClr val="white"/>
                </a:solidFill>
              </a:rPr>
              <a:t>конкурса « </a:t>
            </a:r>
            <a:r>
              <a:rPr lang="ru-RU" sz="1200" dirty="0">
                <a:solidFill>
                  <a:prstClr val="white"/>
                </a:solidFill>
              </a:rPr>
              <a:t>Звезда </a:t>
            </a:r>
            <a:r>
              <a:rPr lang="ru-RU" sz="1200" dirty="0" smtClean="0">
                <a:solidFill>
                  <a:prstClr val="white"/>
                </a:solidFill>
              </a:rPr>
              <a:t>Раздолья» </a:t>
            </a:r>
            <a:r>
              <a:rPr lang="ru-RU" sz="1200" dirty="0">
                <a:solidFill>
                  <a:prstClr val="white"/>
                </a:solidFill>
              </a:rPr>
              <a:t>в номинации </a:t>
            </a:r>
            <a:r>
              <a:rPr lang="ru-RU" sz="1200" dirty="0" smtClean="0">
                <a:solidFill>
                  <a:prstClr val="white"/>
                </a:solidFill>
              </a:rPr>
              <a:t>«Актерское мастерство»-                      Чистополь </a:t>
            </a:r>
            <a:r>
              <a:rPr lang="ru-RU" sz="1200" dirty="0">
                <a:solidFill>
                  <a:prstClr val="white"/>
                </a:solidFill>
              </a:rPr>
              <a:t>2011г.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>
                <a:solidFill>
                  <a:prstClr val="white"/>
                </a:solidFill>
              </a:rPr>
              <a:t>-Победитель заочного тура Республиканского конкурса лидеров и руководителей детских и молодежных общественных объединений РТ «Лидер года-2014»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>
                <a:solidFill>
                  <a:prstClr val="white"/>
                </a:solidFill>
              </a:rPr>
              <a:t>-Участник очного тура Республиканского конкурса лидеров и руководителей детских и молодежных общественных объединений РТ «Лидер года-2014</a:t>
            </a:r>
            <a:r>
              <a:rPr lang="ru-RU" sz="1200" dirty="0" smtClean="0">
                <a:solidFill>
                  <a:prstClr val="white"/>
                </a:solidFill>
              </a:rPr>
              <a:t>»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 smtClean="0">
                <a:solidFill>
                  <a:prstClr val="white"/>
                </a:solidFill>
              </a:rPr>
              <a:t>Участник республиканской спартакиады «Лицеист года-2014»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1200" dirty="0">
              <a:solidFill>
                <a:prstClr val="white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1200" dirty="0" smtClean="0">
              <a:solidFill>
                <a:prstClr val="white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1200" dirty="0">
              <a:solidFill>
                <a:prstClr val="white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1200" dirty="0" smtClean="0">
              <a:solidFill>
                <a:prstClr val="white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1200" dirty="0">
              <a:solidFill>
                <a:prstClr val="white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 smtClean="0">
                <a:solidFill>
                  <a:prstClr val="white"/>
                </a:solidFill>
              </a:rPr>
              <a:t>Дополнительное образование</a:t>
            </a:r>
            <a:r>
              <a:rPr lang="ru-RU" sz="1200" dirty="0" smtClean="0">
                <a:solidFill>
                  <a:prstClr val="white"/>
                </a:solidFill>
              </a:rPr>
              <a:t>: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 smtClean="0">
                <a:solidFill>
                  <a:prstClr val="white"/>
                </a:solidFill>
              </a:rPr>
              <a:t> </a:t>
            </a:r>
            <a:r>
              <a:rPr lang="ru-RU" sz="1200" dirty="0" smtClean="0">
                <a:solidFill>
                  <a:prstClr val="white"/>
                </a:solidFill>
              </a:rPr>
              <a:t>гитара: </a:t>
            </a:r>
            <a:r>
              <a:rPr lang="ru-RU" sz="1200" dirty="0" err="1" smtClean="0">
                <a:solidFill>
                  <a:prstClr val="white"/>
                </a:solidFill>
              </a:rPr>
              <a:t>Стрих</a:t>
            </a:r>
            <a:r>
              <a:rPr lang="ru-RU" sz="1200" dirty="0" smtClean="0">
                <a:solidFill>
                  <a:prstClr val="white"/>
                </a:solidFill>
              </a:rPr>
              <a:t> Р.Р., «Юный гений»-Гайсина Р.Р</a:t>
            </a:r>
            <a:r>
              <a:rPr lang="ru-RU" sz="1200" dirty="0" smtClean="0">
                <a:solidFill>
                  <a:prstClr val="white"/>
                </a:solidFill>
              </a:rPr>
              <a:t>., </a:t>
            </a:r>
            <a:r>
              <a:rPr lang="ru-RU" sz="1200" dirty="0" smtClean="0">
                <a:solidFill>
                  <a:prstClr val="white"/>
                </a:solidFill>
              </a:rPr>
              <a:t>«Основы лидерства»- </a:t>
            </a:r>
            <a:r>
              <a:rPr lang="ru-RU" sz="1200" dirty="0" err="1" smtClean="0">
                <a:solidFill>
                  <a:prstClr val="white"/>
                </a:solidFill>
              </a:rPr>
              <a:t>Бадрутдинова</a:t>
            </a:r>
            <a:r>
              <a:rPr lang="ru-RU" sz="1200" dirty="0" smtClean="0">
                <a:solidFill>
                  <a:prstClr val="white"/>
                </a:solidFill>
              </a:rPr>
              <a:t> Р.З.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1200" dirty="0">
              <a:solidFill>
                <a:prstClr val="white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1200" dirty="0" smtClean="0">
              <a:solidFill>
                <a:prstClr val="white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 smtClean="0">
                <a:solidFill>
                  <a:prstClr val="white"/>
                </a:solidFill>
              </a:rPr>
              <a:t>Родители: Мать: Исламова Елена Борисовна- Уход за инвалидом-ребенком,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>
                <a:solidFill>
                  <a:prstClr val="white"/>
                </a:solidFill>
              </a:rPr>
              <a:t> </a:t>
            </a:r>
            <a:r>
              <a:rPr lang="ru-RU" sz="1200" dirty="0" smtClean="0">
                <a:solidFill>
                  <a:prstClr val="white"/>
                </a:solidFill>
              </a:rPr>
              <a:t>                 Отец: Исламов </a:t>
            </a:r>
            <a:r>
              <a:rPr lang="ru-RU" sz="1200" dirty="0" err="1" smtClean="0">
                <a:solidFill>
                  <a:prstClr val="white"/>
                </a:solidFill>
              </a:rPr>
              <a:t>Рубэн</a:t>
            </a:r>
            <a:r>
              <a:rPr lang="ru-RU" sz="1200" dirty="0" smtClean="0">
                <a:solidFill>
                  <a:prstClr val="white"/>
                </a:solidFill>
              </a:rPr>
              <a:t> </a:t>
            </a:r>
            <a:r>
              <a:rPr lang="ru-RU" sz="1200" dirty="0" err="1" smtClean="0">
                <a:solidFill>
                  <a:prstClr val="white"/>
                </a:solidFill>
              </a:rPr>
              <a:t>Фаварисович</a:t>
            </a:r>
            <a:r>
              <a:rPr lang="ru-RU" sz="1200" dirty="0" smtClean="0">
                <a:solidFill>
                  <a:prstClr val="white"/>
                </a:solidFill>
              </a:rPr>
              <a:t>  -ВНР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1200" dirty="0">
              <a:solidFill>
                <a:prstClr val="white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1200" dirty="0" smtClean="0">
              <a:solidFill>
                <a:prstClr val="white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 smtClean="0">
                <a:solidFill>
                  <a:prstClr val="white"/>
                </a:solidFill>
              </a:rPr>
              <a:t>Наставник: ЗДВР -Гафурова </a:t>
            </a:r>
            <a:r>
              <a:rPr lang="ru-RU" sz="1200" dirty="0" err="1" smtClean="0">
                <a:solidFill>
                  <a:prstClr val="white"/>
                </a:solidFill>
              </a:rPr>
              <a:t>Гульнур</a:t>
            </a:r>
            <a:r>
              <a:rPr lang="ru-RU" sz="1200" dirty="0" smtClean="0">
                <a:solidFill>
                  <a:prstClr val="white"/>
                </a:solidFill>
              </a:rPr>
              <a:t> </a:t>
            </a:r>
            <a:r>
              <a:rPr lang="ru-RU" sz="1200" dirty="0" err="1" smtClean="0">
                <a:solidFill>
                  <a:prstClr val="white"/>
                </a:solidFill>
              </a:rPr>
              <a:t>Рафагатовна</a:t>
            </a:r>
            <a:endParaRPr lang="ru-RU" sz="1200" dirty="0" smtClean="0">
              <a:solidFill>
                <a:prstClr val="white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1200" dirty="0" smtClean="0">
              <a:solidFill>
                <a:prstClr val="white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1200" dirty="0" smtClean="0">
              <a:solidFill>
                <a:prstClr val="white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200" dirty="0" smtClean="0">
                <a:solidFill>
                  <a:prstClr val="white"/>
                </a:solidFill>
              </a:rPr>
              <a:t>Директор школы:                         </a:t>
            </a:r>
            <a:r>
              <a:rPr lang="ru-RU" sz="1200" dirty="0" err="1" smtClean="0">
                <a:solidFill>
                  <a:prstClr val="white"/>
                </a:solidFill>
              </a:rPr>
              <a:t>А.М.Хамидуллин</a:t>
            </a:r>
            <a:r>
              <a:rPr lang="ru-RU" sz="1200" dirty="0" smtClean="0">
                <a:solidFill>
                  <a:prstClr val="white"/>
                </a:solidFill>
              </a:rPr>
              <a:t> </a:t>
            </a:r>
            <a:endParaRPr lang="ru-RU" sz="1200" dirty="0">
              <a:solidFill>
                <a:prstClr val="white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388488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792</TotalTime>
  <Words>536</Words>
  <Application>Microsoft Office PowerPoint</Application>
  <PresentationFormat>Экран (4:3)</PresentationFormat>
  <Paragraphs>61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Апекс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Гуля</dc:creator>
  <cp:lastModifiedBy>Гуля</cp:lastModifiedBy>
  <cp:revision>24</cp:revision>
  <dcterms:created xsi:type="dcterms:W3CDTF">2012-04-25T07:27:48Z</dcterms:created>
  <dcterms:modified xsi:type="dcterms:W3CDTF">2014-12-11T11:20:50Z</dcterms:modified>
</cp:coreProperties>
</file>