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F88B"/>
    <a:srgbClr val="BFFD95"/>
    <a:srgbClr val="0EE80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207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5346" y="6736727"/>
            <a:ext cx="4227758" cy="117615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3186" y="4176387"/>
            <a:ext cx="5381513" cy="2390889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28750" y="975359"/>
            <a:ext cx="4800600" cy="46329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8" y="502023"/>
            <a:ext cx="1543050" cy="6984452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93085" y="975359"/>
            <a:ext cx="3621965" cy="65263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57250" y="975360"/>
            <a:ext cx="4800600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896" y="2896864"/>
            <a:ext cx="4475000" cy="3231128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6828" y="6143348"/>
            <a:ext cx="4477871" cy="1113947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57249" y="975359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975360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335" y="1867103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5476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865376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321" y="2946401"/>
            <a:ext cx="2727064" cy="1677991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137" y="975360"/>
            <a:ext cx="3012814" cy="6526307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824" y="4663736"/>
            <a:ext cx="2541495" cy="28526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56381" y="1524000"/>
            <a:ext cx="3086100" cy="4170408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415" y="1347314"/>
            <a:ext cx="2770586" cy="2884027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451" y="5952561"/>
            <a:ext cx="4787654" cy="1524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807200"/>
            <a:ext cx="6858000" cy="23368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6807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502440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4967" y="5829557"/>
            <a:ext cx="4884383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6347"/>
            <a:ext cx="4800600" cy="4632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29150" y="8229601"/>
            <a:ext cx="18859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" y="8229601"/>
            <a:ext cx="251460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57500" y="8229601"/>
            <a:ext cx="1371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773" y="0"/>
            <a:ext cx="6053547" cy="6835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rgbClr val="FF0000"/>
                </a:solidFill>
              </a:rPr>
              <a:t>Деятельность пресс-центра ДОО                                      </a:t>
            </a:r>
            <a:r>
              <a:rPr lang="ru-RU" sz="2000" dirty="0" smtClean="0">
                <a:solidFill>
                  <a:srgbClr val="FF0000"/>
                </a:solidFill>
              </a:rPr>
              <a:t>Оформление фасада школы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Шакирова Альфия\Desktop\2014-2015\DSCN589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807259"/>
            <a:ext cx="2812926" cy="22322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Шакирова Альфия\Desktop\2014-2015\DSCN5899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16" y="832047"/>
            <a:ext cx="2866932" cy="22322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73" y="3596303"/>
            <a:ext cx="2664296" cy="20110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 rot="10800000" flipV="1">
            <a:off x="980728" y="3039507"/>
            <a:ext cx="5256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Оформление конкурсных работ, эмблем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" name="Рисунок 13"/>
          <p:cNvPicPr/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080" y="6563812"/>
            <a:ext cx="2467137" cy="18719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/>
          <p:cNvPicPr/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73" y="6008078"/>
            <a:ext cx="3600400" cy="2923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/>
          <p:cNvPicPr/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567" y="3512686"/>
            <a:ext cx="3582461" cy="25069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35988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971600"/>
            <a:ext cx="5776535" cy="7666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07504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6"/>
                </a:solidFill>
              </a:rPr>
              <a:t>Публикация материалов о деятельности ДОО на сайте школы</a:t>
            </a:r>
          </a:p>
          <a:p>
            <a:pPr algn="ctr"/>
            <a:r>
              <a:rPr lang="en-US" dirty="0"/>
              <a:t>https</a:t>
            </a:r>
            <a:r>
              <a:rPr lang="ru-RU" dirty="0"/>
              <a:t>:/</a:t>
            </a:r>
            <a:r>
              <a:rPr lang="en-US" dirty="0" err="1"/>
              <a:t>edu</a:t>
            </a:r>
            <a:r>
              <a:rPr lang="ru-RU" dirty="0"/>
              <a:t>.</a:t>
            </a:r>
            <a:r>
              <a:rPr lang="en-US" dirty="0" err="1"/>
              <a:t>tatar</a:t>
            </a:r>
            <a:r>
              <a:rPr lang="ru-RU" dirty="0"/>
              <a:t>.</a:t>
            </a:r>
            <a:r>
              <a:rPr lang="en-US" dirty="0" err="1"/>
              <a:t>ru</a:t>
            </a:r>
            <a:r>
              <a:rPr lang="ru-RU" dirty="0"/>
              <a:t>/</a:t>
            </a:r>
            <a:r>
              <a:rPr lang="en-US" dirty="0" err="1"/>
              <a:t>aznakaevo</a:t>
            </a:r>
            <a:r>
              <a:rPr lang="ru-RU" dirty="0"/>
              <a:t>/</a:t>
            </a:r>
            <a:r>
              <a:rPr lang="en-US" dirty="0" err="1"/>
              <a:t>sch</a:t>
            </a:r>
            <a:r>
              <a:rPr lang="ru-RU" dirty="0"/>
              <a:t>7/</a:t>
            </a:r>
            <a:r>
              <a:rPr lang="en-US" dirty="0" err="1"/>
              <a:t>sch</a:t>
            </a:r>
            <a:r>
              <a:rPr lang="ru-RU" dirty="0"/>
              <a:t>8</a:t>
            </a:r>
            <a:endParaRPr lang="ru-RU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913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684" y="323528"/>
            <a:ext cx="6372668" cy="1296145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rgbClr val="FF0000"/>
                </a:solidFill>
              </a:rPr>
              <a:t>Оформление объявлений, маршрутных карт, удостоверений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17" y="1043608"/>
            <a:ext cx="3024336" cy="2304256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409" y="1043608"/>
            <a:ext cx="3072341" cy="23042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17" y="3563889"/>
            <a:ext cx="307234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405" y="6347049"/>
            <a:ext cx="3047455" cy="21853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84" y="6269512"/>
            <a:ext cx="3225838" cy="227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522" y="3563889"/>
            <a:ext cx="3218838" cy="2274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935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7505"/>
            <a:ext cx="6858000" cy="1296144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Выпуск стенгазет и оформление стендов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G:\DCIM\109NIKON\DSCN593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336" b="9641"/>
          <a:stretch/>
        </p:blipFill>
        <p:spPr bwMode="auto">
          <a:xfrm>
            <a:off x="1268760" y="4180293"/>
            <a:ext cx="4652185" cy="49637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/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03" y="705301"/>
            <a:ext cx="5852925" cy="38666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2242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75456" y="251520"/>
            <a:ext cx="7200800" cy="7102037"/>
          </a:xfrm>
        </p:spPr>
        <p:txBody>
          <a:bodyPr/>
          <a:lstStyle/>
          <a:p>
            <a:r>
              <a:rPr lang="ru-RU" sz="2400" dirty="0" smtClean="0">
                <a:solidFill>
                  <a:srgbClr val="FF0000"/>
                </a:solidFill>
              </a:rPr>
              <a:t>Организация выставок творческих работ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2051" name="Picture 3" descr="C:\Users\Шакирова Альфия\Desktop\2014-2015\DSCN58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263" y="5580112"/>
            <a:ext cx="4463819" cy="33478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Шакирова Альфия\Desktop\2014-2015\DSCN58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1" y="3467445"/>
            <a:ext cx="3629822" cy="27223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Шакирова Альфия\Desktop\сайтСНТ\сайт2\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935" y="858491"/>
            <a:ext cx="3607197" cy="27053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C:\Users\Шакирова Альфия\Desktop\я\DSCN1691.JPG"/>
          <p:cNvPicPr>
            <a:picLocks noChangeAspect="1" noChangeArrowheads="1"/>
          </p:cNvPicPr>
          <p:nvPr/>
        </p:nvPicPr>
        <p:blipFill>
          <a:blip r:embed="rId5" cstate="print"/>
          <a:srcRect t="7547" r="11793"/>
          <a:stretch>
            <a:fillRect/>
          </a:stretch>
        </p:blipFill>
        <p:spPr bwMode="auto">
          <a:xfrm>
            <a:off x="-14214" y="956146"/>
            <a:ext cx="3193071" cy="2510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Шакирова Альфия\Desktop\2014-2015\DSCN561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735"/>
          <a:stretch/>
        </p:blipFill>
        <p:spPr bwMode="auto">
          <a:xfrm>
            <a:off x="3442367" y="4047381"/>
            <a:ext cx="3415633" cy="20561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42918" y="928662"/>
            <a:ext cx="1891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Фотовыставка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42918" y="3357554"/>
            <a:ext cx="2527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Конкурс снежинок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7322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4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</TotalTime>
  <Words>52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Деятельность пресс-центра ДОО                                      Оформление фасада школы</vt:lpstr>
      <vt:lpstr>Слайд 2</vt:lpstr>
      <vt:lpstr>Оформление объявлений, маршрутных карт, удостоверений</vt:lpstr>
      <vt:lpstr>Выпуск стенгазет и оформление стендов</vt:lpstr>
      <vt:lpstr>Организация выставок творческих работ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Оформление фасада школы</dc:title>
  <dc:creator>Шафигуллина Фарида</dc:creator>
  <cp:lastModifiedBy>levsha</cp:lastModifiedBy>
  <cp:revision>11</cp:revision>
  <dcterms:created xsi:type="dcterms:W3CDTF">2014-12-19T08:09:17Z</dcterms:created>
  <dcterms:modified xsi:type="dcterms:W3CDTF">2015-01-10T09:42:12Z</dcterms:modified>
</cp:coreProperties>
</file>