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9" r:id="rId2"/>
    <p:sldId id="327" r:id="rId3"/>
    <p:sldId id="294" r:id="rId4"/>
    <p:sldId id="320" r:id="rId5"/>
    <p:sldId id="303" r:id="rId6"/>
    <p:sldId id="319" r:id="rId7"/>
    <p:sldId id="286" r:id="rId8"/>
    <p:sldId id="309" r:id="rId9"/>
    <p:sldId id="312" r:id="rId10"/>
    <p:sldId id="311" r:id="rId11"/>
    <p:sldId id="314" r:id="rId12"/>
    <p:sldId id="331" r:id="rId13"/>
    <p:sldId id="273" r:id="rId14"/>
    <p:sldId id="323" r:id="rId15"/>
    <p:sldId id="316" r:id="rId16"/>
    <p:sldId id="318" r:id="rId17"/>
    <p:sldId id="315" r:id="rId18"/>
    <p:sldId id="283" r:id="rId19"/>
    <p:sldId id="267" r:id="rId20"/>
    <p:sldId id="291" r:id="rId21"/>
    <p:sldId id="32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 autoAdjust="0"/>
    <p:restoredTop sz="91732" autoAdjust="0"/>
  </p:normalViewPr>
  <p:slideViewPr>
    <p:cSldViewPr>
      <p:cViewPr>
        <p:scale>
          <a:sx n="60" d="100"/>
          <a:sy n="60" d="100"/>
        </p:scale>
        <p:origin x="-1422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2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783DF-8F40-4545-8A28-3B601FE2C386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1306B-FABD-43D3-A253-20A6CC0770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7332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526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0231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95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806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645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714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6051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1536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7003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9225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0AFA1-539E-4E4E-917F-04A5962DB2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FDCDE-9A9B-400D-92BE-52921E3D7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496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9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gif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gif"/><Relationship Id="rId3" Type="http://schemas.openxmlformats.org/officeDocument/2006/relationships/image" Target="../media/image74.jpeg"/><Relationship Id="rId7" Type="http://schemas.openxmlformats.org/officeDocument/2006/relationships/image" Target="../media/image78.gif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10" Type="http://schemas.openxmlformats.org/officeDocument/2006/relationships/image" Target="../media/image88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090" y="332656"/>
            <a:ext cx="8229600" cy="108012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  Тренинг  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в отделе социальной защиты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F:\DCIM\102NIKON\DSCN42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89" y="1556792"/>
            <a:ext cx="3528392" cy="24268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DCIM\102NIKON\DSCN429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30" y="4149081"/>
            <a:ext cx="3300540" cy="25380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DCIM\102NIKON\DSCN42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01209"/>
            <a:ext cx="3314747" cy="2411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DCIM\103NIKON\DSCN42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49080"/>
            <a:ext cx="3480048" cy="25380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30137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752528" cy="7920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Связь поколений.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уля\Desktop\фотоапп\105NIKON\DSCN138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999"/>
          <a:stretch/>
        </p:blipFill>
        <p:spPr bwMode="auto">
          <a:xfrm>
            <a:off x="231378" y="1124744"/>
            <a:ext cx="3240360" cy="2595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уля\Desktop\фотоапп\105NIKON\DSCN13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214290"/>
            <a:ext cx="2908608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3071810"/>
            <a:ext cx="5437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Встреча с ветеранами клуба «</a:t>
            </a:r>
            <a:r>
              <a:rPr lang="ru-RU" sz="2000" b="1" dirty="0" err="1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Замандаш</a:t>
            </a:r>
            <a:r>
              <a:rPr lang="ru-RU" sz="2000" b="1" dirty="0" smtClean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» </a:t>
            </a:r>
            <a:r>
              <a:rPr lang="ru-RU" sz="2000" b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в  отделе социальной защиты</a:t>
            </a:r>
            <a:r>
              <a:rPr lang="ru-RU" sz="20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.</a:t>
            </a:r>
            <a:endParaRPr lang="ru-RU" sz="2000" dirty="0"/>
          </a:p>
        </p:txBody>
      </p:sp>
      <p:pic>
        <p:nvPicPr>
          <p:cNvPr id="6" name="Picture 2" descr="C:\Users\Гуля\Pictures\Соц.Защита\DSCN016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035" t="17197"/>
          <a:stretch/>
        </p:blipFill>
        <p:spPr bwMode="auto">
          <a:xfrm>
            <a:off x="5214942" y="4143380"/>
            <a:ext cx="3446647" cy="2448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Гуля\Pictures\Соц.Защита\DSCN016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633"/>
          <a:stretch/>
        </p:blipFill>
        <p:spPr bwMode="auto">
          <a:xfrm>
            <a:off x="285720" y="4143380"/>
            <a:ext cx="3707622" cy="23880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51945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56356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Форпост и школа 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0"/>
            <a:ext cx="4038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962400"/>
            <a:ext cx="4038600" cy="2627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2999" y="838200"/>
            <a:ext cx="3681927" cy="2761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8200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кактус\Desktop\кэс\EF-oEtoHkxI.jpg"/>
          <p:cNvPicPr>
            <a:picLocks noChangeAspect="1" noChangeArrowheads="1"/>
          </p:cNvPicPr>
          <p:nvPr/>
        </p:nvPicPr>
        <p:blipFill>
          <a:blip r:embed="rId2" cstate="print"/>
          <a:srcRect l="4996" r="7864"/>
          <a:stretch>
            <a:fillRect/>
          </a:stretch>
        </p:blipFill>
        <p:spPr bwMode="auto">
          <a:xfrm>
            <a:off x="69285" y="228600"/>
            <a:ext cx="2819399" cy="1928801"/>
          </a:xfrm>
          <a:prstGeom prst="ellipse">
            <a:avLst/>
          </a:prstGeom>
          <a:noFill/>
          <a:ln>
            <a:solidFill>
              <a:srgbClr val="4528F0"/>
            </a:solidFill>
          </a:ln>
        </p:spPr>
      </p:pic>
      <p:pic>
        <p:nvPicPr>
          <p:cNvPr id="2050" name="Picture 2" descr="C:\Users\кактус\Desktop\кэс\3XCfiLxzSW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857364"/>
            <a:ext cx="4479815" cy="2571768"/>
          </a:xfrm>
          <a:prstGeom prst="cloud">
            <a:avLst/>
          </a:prstGeom>
          <a:noFill/>
          <a:ln>
            <a:solidFill>
              <a:srgbClr val="4528F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7" y="0"/>
            <a:ext cx="2690834" cy="21336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Мы внедряем ВФСК «ГТО»                                                             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1" name="Picture 3" descr="C:\Users\кактус\Desktop\кэс\8duFsfzOZI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41418" y="500042"/>
            <a:ext cx="3902582" cy="2320634"/>
          </a:xfrm>
          <a:prstGeom prst="ellipse">
            <a:avLst/>
          </a:prstGeom>
          <a:noFill/>
          <a:ln>
            <a:solidFill>
              <a:srgbClr val="4528F0"/>
            </a:solidFill>
          </a:ln>
        </p:spPr>
      </p:pic>
      <p:pic>
        <p:nvPicPr>
          <p:cNvPr id="2053" name="Picture 5" descr="C:\Users\кактус\Desktop\кэс\GpjTu-IGSvM.jpg"/>
          <p:cNvPicPr>
            <a:picLocks noChangeAspect="1" noChangeArrowheads="1"/>
          </p:cNvPicPr>
          <p:nvPr/>
        </p:nvPicPr>
        <p:blipFill>
          <a:blip r:embed="rId5" cstate="print"/>
          <a:srcRect l="20455"/>
          <a:stretch>
            <a:fillRect/>
          </a:stretch>
        </p:blipFill>
        <p:spPr bwMode="auto">
          <a:xfrm>
            <a:off x="3714744" y="4643446"/>
            <a:ext cx="3222430" cy="2214554"/>
          </a:xfrm>
          <a:prstGeom prst="star32">
            <a:avLst/>
          </a:prstGeom>
          <a:noFill/>
          <a:ln>
            <a:solidFill>
              <a:srgbClr val="4528F0"/>
            </a:solidFill>
          </a:ln>
        </p:spPr>
      </p:pic>
      <p:pic>
        <p:nvPicPr>
          <p:cNvPr id="2054" name="Picture 6" descr="C:\Users\кактус\Desktop\кэс\IEnalu1am5Q.jpg"/>
          <p:cNvPicPr>
            <a:picLocks noChangeAspect="1" noChangeArrowheads="1"/>
          </p:cNvPicPr>
          <p:nvPr/>
        </p:nvPicPr>
        <p:blipFill>
          <a:blip r:embed="rId6" cstate="print"/>
          <a:srcRect l="16129" r="4838"/>
          <a:stretch>
            <a:fillRect/>
          </a:stretch>
        </p:blipFill>
        <p:spPr bwMode="auto">
          <a:xfrm>
            <a:off x="357158" y="3786190"/>
            <a:ext cx="3733808" cy="2737306"/>
          </a:xfrm>
          <a:prstGeom prst="star32">
            <a:avLst/>
          </a:prstGeom>
          <a:noFill/>
          <a:ln>
            <a:solidFill>
              <a:srgbClr val="4528F0"/>
            </a:solidFill>
          </a:ln>
        </p:spPr>
      </p:pic>
      <p:pic>
        <p:nvPicPr>
          <p:cNvPr id="2055" name="Picture 7" descr="C:\Users\кактус\Desktop\кэс\kzDYlgOoR9Q.jpg"/>
          <p:cNvPicPr>
            <a:picLocks noChangeAspect="1" noChangeArrowheads="1"/>
          </p:cNvPicPr>
          <p:nvPr/>
        </p:nvPicPr>
        <p:blipFill>
          <a:blip r:embed="rId7" cstate="print"/>
          <a:srcRect r="25449"/>
          <a:stretch>
            <a:fillRect/>
          </a:stretch>
        </p:blipFill>
        <p:spPr bwMode="auto">
          <a:xfrm>
            <a:off x="5715129" y="2857496"/>
            <a:ext cx="3428871" cy="2457446"/>
          </a:xfrm>
          <a:prstGeom prst="star32">
            <a:avLst/>
          </a:prstGeom>
          <a:noFill/>
          <a:ln>
            <a:solidFill>
              <a:srgbClr val="4528F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077260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Гуля\Desktop\Лицеист года 2012\P10609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980" y="196244"/>
            <a:ext cx="4049738" cy="30369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Гуля\Desktop\Лицеист года 2012\P1070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882" y="3442121"/>
            <a:ext cx="4030836" cy="30228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Гуля\Desktop\Лицеист года 2012\P1070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78" y="3436987"/>
            <a:ext cx="4216922" cy="31623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Гуля\Desktop\Лицеист года 2012\P10700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14291"/>
            <a:ext cx="4214842" cy="31608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54325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50405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Лицеист  года-2014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уля\Desktop\ЛИЦЕИСТ 2013\9l_J4qCiDk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1307" y="764704"/>
            <a:ext cx="3059593" cy="182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уля\Desktop\ЛИЦЕИСТ 2013\xv4Ou6JBif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6763" y="943566"/>
            <a:ext cx="2453230" cy="410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Гуля\Desktop\ЛИЦЕИСТ 2013\PB140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8859" y="2704713"/>
            <a:ext cx="2825051" cy="211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Гуля\Desktop\ЛИЦЕИСТ 2013\PB1400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786058"/>
            <a:ext cx="2786082" cy="208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Гуля\Desktop\ЛИЦЕИСТ 2013\PB1400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0750" y="5156671"/>
            <a:ext cx="2509243" cy="168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Гуля\Desktop\ЛИЦЕИСТ 2013\view_585181_59600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828" y="5057872"/>
            <a:ext cx="2632422" cy="175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Гуля\Desktop\ЛИЦЕИСТ 2013\PB1300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2781" y="4882595"/>
            <a:ext cx="2537205" cy="19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761877"/>
            <a:ext cx="3071802" cy="204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77678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Рисунок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70"/>
          <a:stretch>
            <a:fillRect/>
          </a:stretch>
        </p:blipFill>
        <p:spPr bwMode="auto">
          <a:xfrm>
            <a:off x="2363788" y="981194"/>
            <a:ext cx="4211637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4" descr="C:\Users\Гуля\Desktop\23.02.2013\DSC_00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5113" y="93664"/>
            <a:ext cx="2519363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514600" y="404814"/>
            <a:ext cx="4100516" cy="431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5050"/>
                </a:solidFill>
              </a:rPr>
              <a:t>Дни памяти </a:t>
            </a:r>
            <a:br>
              <a:rPr lang="ru-RU" sz="2800" b="1" dirty="0" smtClean="0">
                <a:solidFill>
                  <a:srgbClr val="FF5050"/>
                </a:solidFill>
              </a:rPr>
            </a:br>
            <a:r>
              <a:rPr lang="ru-RU" sz="2800" b="1" dirty="0" smtClean="0">
                <a:solidFill>
                  <a:srgbClr val="FF5050"/>
                </a:solidFill>
              </a:rPr>
              <a:t>Альберта </a:t>
            </a:r>
            <a:r>
              <a:rPr lang="ru-RU" sz="2800" b="1" dirty="0" err="1" smtClean="0">
                <a:solidFill>
                  <a:srgbClr val="FF5050"/>
                </a:solidFill>
              </a:rPr>
              <a:t>Шайхутдинова</a:t>
            </a:r>
            <a:endParaRPr lang="ru-RU" sz="2800" b="1" dirty="0" smtClean="0">
              <a:solidFill>
                <a:srgbClr val="FF5050"/>
              </a:solidFill>
            </a:endParaRPr>
          </a:p>
        </p:txBody>
      </p:sp>
      <p:pic>
        <p:nvPicPr>
          <p:cNvPr id="5125" name="Picture 4" descr="C:\Users\Гуля\Desktop\23.02.2013\DSC_00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9" t="21967" r="3699" b="-21967"/>
          <a:stretch>
            <a:fillRect/>
          </a:stretch>
        </p:blipFill>
        <p:spPr bwMode="auto">
          <a:xfrm>
            <a:off x="2987756" y="4465638"/>
            <a:ext cx="3330575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5" descr="C:\Users\Гуля\Desktop\23.02.2013\DSC_006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11" r="13602"/>
          <a:stretch>
            <a:fillRect/>
          </a:stretch>
        </p:blipFill>
        <p:spPr bwMode="auto">
          <a:xfrm>
            <a:off x="6010275" y="3910013"/>
            <a:ext cx="31242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6" descr="C:\Users\Гуля\Desktop\23.02.2013\DSC_006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78" r="12268"/>
          <a:stretch>
            <a:fillRect/>
          </a:stretch>
        </p:blipFill>
        <p:spPr bwMode="auto">
          <a:xfrm>
            <a:off x="107953" y="93664"/>
            <a:ext cx="2189163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7" descr="C:\Users\Гуля\Desktop\23.02.2013\DSC_006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90" b="5060"/>
          <a:stretch>
            <a:fillRect/>
          </a:stretch>
        </p:blipFill>
        <p:spPr bwMode="auto">
          <a:xfrm>
            <a:off x="108107" y="4044950"/>
            <a:ext cx="3856039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 descr="C:\Users\Шакирова Альфия\Downloads\zvezdochki-51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88" y="60"/>
            <a:ext cx="935037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9" descr="C:\Users\Шакирова Альфия\Downloads\zvezdochki-51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658" y="5995989"/>
            <a:ext cx="935039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62740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795497" y="134938"/>
            <a:ext cx="6276975" cy="863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dirty="0" smtClean="0">
                <a:solidFill>
                  <a:srgbClr val="FF0000"/>
                </a:solidFill>
              </a:rPr>
              <a:t>Сотрудничество с клубом ветеранов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 боевых действий</a:t>
            </a: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3584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7653" name="Picture 2" descr="F:\DSCN129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000863" y="1"/>
            <a:ext cx="2143140" cy="2712428"/>
          </a:xfrm>
          <a:prstGeom prst="ellipse">
            <a:avLst/>
          </a:prstGeom>
          <a:ln>
            <a:solidFill>
              <a:srgbClr val="002060"/>
            </a:solidFill>
          </a:ln>
        </p:spPr>
      </p:pic>
      <p:pic>
        <p:nvPicPr>
          <p:cNvPr id="35844" name="Picture 2" descr="F:\патриот.прав\DSC017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" y="928807"/>
            <a:ext cx="4821239" cy="2708275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2" descr="E:\встреча с ветераном афганистана\DSCN18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3803650"/>
            <a:ext cx="4071939" cy="30543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6" name="Picture 6" descr="C:\Users\Гуля\Desktop\патр.сайт\DSCN27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2071" y="3857627"/>
            <a:ext cx="4002087" cy="30003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7" name="Picture 10" descr="E:\Рисунок (4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80" t="6250" r="12750" b="59375"/>
          <a:stretch>
            <a:fillRect/>
          </a:stretch>
        </p:blipFill>
        <p:spPr bwMode="auto">
          <a:xfrm>
            <a:off x="4929189" y="2143125"/>
            <a:ext cx="3786187" cy="26035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9" name="Picture 9" descr="C:\Users\Шакирова Альфия\Downloads\ogon-180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4600" y="928688"/>
            <a:ext cx="1651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 descr="C:\Users\Шакирова Альфия\Downloads\рамки.звезды\zvezdia-555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7940" y="2071688"/>
            <a:ext cx="3905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11" descr="C:\Users\Шакирова Альфия\Downloads\рамки.звезды\zvezdia-555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14752"/>
            <a:ext cx="3905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Picture 12" descr="C:\Users\Шакирова Альфия\Downloads\рамки.звезды\zvezdia-555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40" y="4929188"/>
            <a:ext cx="3905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61324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Гуля\Desktop\сбор с рабочего стола\кубок\DSCN1340.JPG"/>
          <p:cNvPicPr>
            <a:picLocks noChangeAspect="1" noChangeArrowheads="1"/>
          </p:cNvPicPr>
          <p:nvPr/>
        </p:nvPicPr>
        <p:blipFill rotWithShape="1">
          <a:blip r:embed="rId2" cstate="print"/>
          <a:srcRect l="7931" r="13749"/>
          <a:stretch/>
        </p:blipFill>
        <p:spPr bwMode="auto">
          <a:xfrm>
            <a:off x="6393656" y="2786058"/>
            <a:ext cx="2750344" cy="242489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3080" name="Rectangle 8"/>
          <p:cNvSpPr>
            <a:spLocks noGrp="1" noChangeArrowheads="1"/>
          </p:cNvSpPr>
          <p:nvPr>
            <p:ph type="title"/>
          </p:nvPr>
        </p:nvSpPr>
        <p:spPr>
          <a:xfrm>
            <a:off x="228600" y="-228600"/>
            <a:ext cx="8458200" cy="12192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</a:rPr>
              <a:t>На Дне сотрудников органов внутренних дел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149" name="Picture 5" descr="C:\Users\Гуля\Desktop\сбор с рабочего стола\день полиции\CIMG34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875"/>
          <a:stretch/>
        </p:blipFill>
        <p:spPr bwMode="auto">
          <a:xfrm>
            <a:off x="2071670" y="500042"/>
            <a:ext cx="3297970" cy="21302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Гуля\Desktop\сбор с рабочего стола\день полиции\CIMG34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7950" y="571480"/>
            <a:ext cx="2786050" cy="2089538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71480"/>
            <a:ext cx="2667000" cy="201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150" name="Picture 6" descr="C:\Users\Гуля\Desktop\сбор с рабочего стола\день полиции\CIMG34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1357298"/>
            <a:ext cx="2275691" cy="17067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19400" y="2621168"/>
            <a:ext cx="2706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Кубок полиции</a:t>
            </a:r>
          </a:p>
        </p:txBody>
      </p:sp>
      <p:pic>
        <p:nvPicPr>
          <p:cNvPr id="9" name="Picture 6" descr="C:\Users\Гуля\Desktop\сбор с рабочего стола\кубок\CIMG471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67401" y="4594225"/>
            <a:ext cx="3143251" cy="228123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1" name="Picture 5" descr="C:\Users\Гуля\Desktop\сбор с рабочего стола\кубок\CIMG4712.JPG"/>
          <p:cNvPicPr>
            <a:picLocks noChangeAspect="1" noChangeArrowheads="1"/>
          </p:cNvPicPr>
          <p:nvPr/>
        </p:nvPicPr>
        <p:blipFill rotWithShape="1">
          <a:blip r:embed="rId8"/>
          <a:srcRect l="16007" b="22356"/>
          <a:stretch/>
        </p:blipFill>
        <p:spPr bwMode="auto">
          <a:xfrm>
            <a:off x="2612321" y="4687750"/>
            <a:ext cx="3121025" cy="209418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8" name="Picture 2" descr="C:\Users\Гуля\Desktop\сбор с рабочего стола\кубок\CIMG4722.JPG"/>
          <p:cNvPicPr>
            <a:picLocks noChangeAspect="1" noChangeArrowheads="1"/>
          </p:cNvPicPr>
          <p:nvPr/>
        </p:nvPicPr>
        <p:blipFill rotWithShape="1">
          <a:blip r:embed="rId9" cstate="print"/>
          <a:srcRect t="9149"/>
          <a:stretch/>
        </p:blipFill>
        <p:spPr bwMode="auto">
          <a:xfrm>
            <a:off x="152399" y="2884232"/>
            <a:ext cx="3706385" cy="252596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2" name="Picture 3" descr="C:\Users\Гуля\Desktop\сбор с рабочего стола\кубок\CIMG473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8784" y="3124200"/>
            <a:ext cx="2544377" cy="1908013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14562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4147"/>
    </mc:Choice>
    <mc:Fallback>
      <p:transition advTm="4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я\Desktop\DSCN56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57208"/>
            <a:ext cx="8001056" cy="60007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285728"/>
            <a:ext cx="800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На семинаре по развитию ДОО с участием сотрудников РЦВР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Гуля\Desktop\лидеры\DSCN06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41" y="928670"/>
            <a:ext cx="3005907" cy="4007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Гуля\Desktop\лидеры\CIMG16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3500438"/>
            <a:ext cx="3969473" cy="29771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7224" y="285728"/>
            <a:ext cx="7286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Последний Звонок нас в новую самостоятельную жизнь зовет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Гуля\Desktop\лидеры\DSCN05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928670"/>
            <a:ext cx="2857520" cy="38100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1577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3362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Опрос жителей города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по вопросам противодействия коррупции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7" name="Picture 3" descr="C:\Users\Гуля\Desktop\опрос детсад\20141202_1630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736"/>
            <a:ext cx="2397922" cy="3197229"/>
          </a:xfrm>
          <a:prstGeom prst="rect">
            <a:avLst/>
          </a:prstGeom>
          <a:noFill/>
        </p:spPr>
      </p:pic>
      <p:pic>
        <p:nvPicPr>
          <p:cNvPr id="1028" name="Picture 4" descr="C:\Users\Гуля\Desktop\опрос детсад\20141202_1642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357562"/>
            <a:ext cx="2459256" cy="32790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29190" y="214290"/>
            <a:ext cx="3571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Благотворительные акции :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«Подарки детям с ОВЗ»,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«Подарки детям Донецка».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3" descr="C:\Users\Гуля\Desktop\ярмарка\DSCN57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929066"/>
            <a:ext cx="3562347" cy="2671760"/>
          </a:xfrm>
          <a:prstGeom prst="rect">
            <a:avLst/>
          </a:prstGeom>
          <a:noFill/>
        </p:spPr>
      </p:pic>
      <p:pic>
        <p:nvPicPr>
          <p:cNvPr id="10" name="Picture 2" descr="C:\Users\Гуля\Desktop\сайт декабрь\DSCN58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1142984"/>
            <a:ext cx="3538534" cy="2653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214290"/>
            <a:ext cx="8534400" cy="42862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Лидеры-выпускники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857232"/>
            <a:ext cx="3786214" cy="2839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98" r="8917"/>
          <a:stretch/>
        </p:blipFill>
        <p:spPr bwMode="auto">
          <a:xfrm>
            <a:off x="5286379" y="3791450"/>
            <a:ext cx="3429025" cy="262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97087"/>
            <a:ext cx="4527827" cy="3395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857232"/>
            <a:ext cx="40005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28409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Встречи с выпускниками –лидерами, студентами вузов страны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Гуля\Desktop\сайт декабрь\DSCN581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C:\Users\Гуля\Desktop\сайт декабрь\DSCN58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36904" cy="93610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Волонтеры на мероприятии для детей с ОВЗ 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«Веселый калейдоскоп»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уля\Desktop\ассорти\Князева\P10409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4130798"/>
            <a:ext cx="3577092" cy="26151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Гуля\Desktop\сбор с рабочего стола\10аааааааа\концерт декада инвалидов\P10409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66739"/>
            <a:ext cx="3874690" cy="26640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66739"/>
            <a:ext cx="2520727" cy="2664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Гуля\Desktop\я\DSC_00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6213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531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Сотрудничество школы с Молодежным центром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38525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Users\Гуля\Desktop\весенняя неделя добра\DSCN5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5814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Гуля\Desktop\весенняя неделя добра\DSCN50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1954" y="779951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577"/>
          <a:stretch/>
        </p:blipFill>
        <p:spPr bwMode="auto">
          <a:xfrm>
            <a:off x="533400" y="779951"/>
            <a:ext cx="3810000" cy="255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2723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Экологический субботник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1142984"/>
            <a:ext cx="3023907" cy="22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1142984"/>
            <a:ext cx="3170741" cy="237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142984"/>
            <a:ext cx="3071802" cy="2303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 descr="C:\Users\Гуля\Desktop\1\DSCN50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000504"/>
            <a:ext cx="3429024" cy="2571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 rot="10800000" flipV="1">
            <a:off x="1071535" y="3566370"/>
            <a:ext cx="68580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Весенняя неделя добра-2014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Picture 2" descr="C:\Users\Гуля\Desktop\сайт 2013-14\сайт 4 четверть\DSCN51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071942"/>
            <a:ext cx="3344601" cy="25084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48211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3269457" y="609600"/>
            <a:ext cx="258842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Герою России                                              Ильясу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Дауди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</p:txBody>
      </p:sp>
      <p:pic>
        <p:nvPicPr>
          <p:cNvPr id="13315" name="Picture 2" descr="E:\кадеты\PC0904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889" b="4166"/>
          <a:stretch>
            <a:fillRect/>
          </a:stretch>
        </p:blipFill>
        <p:spPr bwMode="auto">
          <a:xfrm>
            <a:off x="3429000" y="923330"/>
            <a:ext cx="2024404" cy="25765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2" descr="F:\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69" t="2864" r="28381" b="66341"/>
          <a:stretch>
            <a:fillRect/>
          </a:stretch>
        </p:blipFill>
        <p:spPr bwMode="auto">
          <a:xfrm>
            <a:off x="6072198" y="1142984"/>
            <a:ext cx="2690842" cy="190817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3" descr="E:\кадеты\Фото014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173" b="11954"/>
          <a:stretch/>
        </p:blipFill>
        <p:spPr bwMode="auto">
          <a:xfrm>
            <a:off x="5668528" y="2808909"/>
            <a:ext cx="2428212" cy="165984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19" name="TextBox 8"/>
          <p:cNvSpPr txBox="1">
            <a:spLocks noChangeArrowheads="1"/>
          </p:cNvSpPr>
          <p:nvPr/>
        </p:nvSpPr>
        <p:spPr bwMode="auto">
          <a:xfrm>
            <a:off x="5643570" y="1"/>
            <a:ext cx="328614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воинам, павшим в  Великой Отечественной войне,                                                     в д.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Танаевка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Холмовка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320" name="Picture 3" descr="F:\зухре кадеты\кадеты школы на открытии памятников Детям войны и труженикам тыла 5.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778" y="1046442"/>
            <a:ext cx="2614615" cy="196096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2" descr="F:\зухре кадеты\DSCN234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21"/>
          <a:stretch/>
        </p:blipFill>
        <p:spPr bwMode="auto">
          <a:xfrm>
            <a:off x="769144" y="2703929"/>
            <a:ext cx="2500313" cy="186981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21" name="TextBox 10"/>
          <p:cNvSpPr txBox="1">
            <a:spLocks noChangeArrowheads="1"/>
          </p:cNvSpPr>
          <p:nvPr/>
        </p:nvSpPr>
        <p:spPr bwMode="auto">
          <a:xfrm>
            <a:off x="76201" y="400111"/>
            <a:ext cx="28527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труженикам тыла и детям войны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201" y="0"/>
            <a:ext cx="3886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F271C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  <a:ea typeface="+mj-ea"/>
                <a:cs typeface="+mj-cs"/>
              </a:rPr>
              <a:t>На открытии памятников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3581400" y="3690565"/>
            <a:ext cx="1897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Вахты памяти</a:t>
            </a:r>
          </a:p>
        </p:txBody>
      </p:sp>
      <p:pic>
        <p:nvPicPr>
          <p:cNvPr id="13" name="Picture 3" descr="F:\P102074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819524"/>
            <a:ext cx="2514600" cy="18859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:\DSC0159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419" y="4876800"/>
            <a:ext cx="2786577" cy="1858089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0328" y="4694686"/>
            <a:ext cx="2819400" cy="21167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457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Мы с ветеранами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Великой Отечественной войны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Гуля\Desktop\коллаж\коллаж\collage_2014040414544969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</p:spPr>
      </p:pic>
      <p:pic>
        <p:nvPicPr>
          <p:cNvPr id="3075" name="Picture 3" descr="C:\Users\Гуля\Desktop\лидер 2\collag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43881"/>
            <a:ext cx="40386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4176464" cy="172819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Концерт для детей, оказавшихся 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 в трудной жизненной ситуации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Гуля\Desktop\февраль\P22620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4124390" cy="30932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521" y="908720"/>
            <a:ext cx="4127170" cy="309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080" y="4501862"/>
            <a:ext cx="3312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С Днем Защитника Отечества!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4196960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я\Desktop\соцзащита\DSC_03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99" y="4018218"/>
            <a:ext cx="3456384" cy="2839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уля\Desktop\соцзащита\DSC_02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7" y="993640"/>
            <a:ext cx="3831615" cy="26041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Гуля\Desktop\соцзащита\DSC_02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018218"/>
            <a:ext cx="3380865" cy="2839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Гуля\Desktop\соцзащита\DSC_02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79" y="764704"/>
            <a:ext cx="1901049" cy="32952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Гуля\Desktop\волонтеры\соц.защита\DSC_01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4" y="4018218"/>
            <a:ext cx="3960440" cy="2839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Гуля\Desktop\волонтеры\соц.защита\DSC_02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972" y="1001815"/>
            <a:ext cx="3202359" cy="25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0"/>
            <a:ext cx="4444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Мы –вместе!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80713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135</Words>
  <Application>Microsoft Office PowerPoint</Application>
  <PresentationFormat>Экран (4:3)</PresentationFormat>
  <Paragraphs>29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 Тренинг   в отделе социальной защиты</vt:lpstr>
      <vt:lpstr>Опрос жителей города  по вопросам противодействия коррупции</vt:lpstr>
      <vt:lpstr>Волонтеры на мероприятии для детей с ОВЗ  «Веселый калейдоскоп»</vt:lpstr>
      <vt:lpstr>Сотрудничество школы с Молодежным центром</vt:lpstr>
      <vt:lpstr>Экологический субботник</vt:lpstr>
      <vt:lpstr>     Герою России                                              Ильясу Дауди    </vt:lpstr>
      <vt:lpstr>Мы с ветеранами  Великой Отечественной войны</vt:lpstr>
      <vt:lpstr>Концерт для детей, оказавшихся   в трудной жизненной ситуации</vt:lpstr>
      <vt:lpstr>Слайд 9</vt:lpstr>
      <vt:lpstr>Связь поколений.</vt:lpstr>
      <vt:lpstr>Форпост и школа </vt:lpstr>
      <vt:lpstr>Мы внедряем ВФСК «ГТО»                                                               </vt:lpstr>
      <vt:lpstr>Слайд 13</vt:lpstr>
      <vt:lpstr>Лицеист  года-2014</vt:lpstr>
      <vt:lpstr>Дни памяти  Альберта Шайхутдинова</vt:lpstr>
      <vt:lpstr>Сотрудничество с клубом ветеранов   боевых действий</vt:lpstr>
      <vt:lpstr>На Дне сотрудников органов внутренних дел </vt:lpstr>
      <vt:lpstr>Слайд 18</vt:lpstr>
      <vt:lpstr>Слайд 19</vt:lpstr>
      <vt:lpstr>Лидеры-выпускники</vt:lpstr>
      <vt:lpstr>Встречи с выпускниками –лидерами, студентами вузов страны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Гуля</dc:creator>
  <cp:lastModifiedBy>Гуля</cp:lastModifiedBy>
  <cp:revision>82</cp:revision>
  <dcterms:created xsi:type="dcterms:W3CDTF">2014-01-13T10:32:41Z</dcterms:created>
  <dcterms:modified xsi:type="dcterms:W3CDTF">2014-12-12T10:10:56Z</dcterms:modified>
</cp:coreProperties>
</file>