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2" r:id="rId2"/>
    <p:sldId id="256" r:id="rId3"/>
    <p:sldId id="325" r:id="rId4"/>
    <p:sldId id="326" r:id="rId5"/>
    <p:sldId id="281" r:id="rId6"/>
    <p:sldId id="280" r:id="rId7"/>
    <p:sldId id="259" r:id="rId8"/>
    <p:sldId id="288" r:id="rId9"/>
    <p:sldId id="265" r:id="rId10"/>
    <p:sldId id="277" r:id="rId11"/>
    <p:sldId id="257" r:id="rId12"/>
    <p:sldId id="285" r:id="rId13"/>
    <p:sldId id="258" r:id="rId14"/>
    <p:sldId id="278" r:id="rId15"/>
    <p:sldId id="262" r:id="rId16"/>
    <p:sldId id="264" r:id="rId17"/>
    <p:sldId id="279" r:id="rId18"/>
    <p:sldId id="261" r:id="rId19"/>
    <p:sldId id="295" r:id="rId20"/>
    <p:sldId id="29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 autoAdjust="0"/>
    <p:restoredTop sz="91732" autoAdjust="0"/>
  </p:normalViewPr>
  <p:slideViewPr>
    <p:cSldViewPr>
      <p:cViewPr>
        <p:scale>
          <a:sx n="60" d="100"/>
          <a:sy n="60" d="100"/>
        </p:scale>
        <p:origin x="-1422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2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783DF-8F40-4545-8A28-3B601FE2C386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1306B-FABD-43D3-A253-20A6CC077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1306B-FABD-43D3-A253-20A6CC07709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1306B-FABD-43D3-A253-20A6CC07709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733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526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0231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34891-792E-4192-98E5-4ACE124A4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1754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95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806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645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714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605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153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7003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22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496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381000" y="571480"/>
            <a:ext cx="8534400" cy="150019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Муниципальное бюджетное общеобразовательное учреждение                                                                      «Средняя общеобразовательная школа №8 города Азнакаево»                                                      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</a:rPr>
              <a:t>Азнакаевского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муниципального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района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Республики Татарстан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Picture 9" descr="C:\Users\Шакирова Альфия\Pictures\ш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000240"/>
            <a:ext cx="4857784" cy="3453581"/>
          </a:xfrm>
          <a:prstGeom prst="roundRect">
            <a:avLst/>
          </a:prstGeom>
          <a:noFill/>
          <a:ln w="9525">
            <a:solidFill>
              <a:srgbClr val="FF505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282" y="5500702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Муниципальный этап  первого Всероссийского конкурса</a:t>
            </a:r>
            <a:br>
              <a:rPr lang="ru-RU" dirty="0" smtClean="0"/>
            </a:br>
            <a:r>
              <a:rPr lang="ru-RU" dirty="0" smtClean="0"/>
              <a:t> общеобразовательных организаций   Республики Татарстан,</a:t>
            </a:r>
            <a:br>
              <a:rPr lang="ru-RU" dirty="0" smtClean="0"/>
            </a:br>
            <a:r>
              <a:rPr lang="ru-RU" dirty="0" smtClean="0"/>
              <a:t> развивающих ученическое самоуправление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я\Desktop\коллаж\коллаж\collage_201404041452375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я\Desktop\лидеры\P92024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936438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уля\Desktop\лидеры\P82623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3536584"/>
            <a:ext cx="4314545" cy="32359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Гуля\Desktop\лидеры\P82623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4139050" cy="3104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1428736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Члены ДШД –ведущие и 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участники районных 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 школьных мероприятий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5076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 центре событий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коллаж\коллаж\collage_201404041449375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</p:spPr>
      </p:pic>
      <p:pic>
        <p:nvPicPr>
          <p:cNvPr id="2051" name="Picture 3" descr="C:\Users\Гуля\Desktop\коллаж\коллаж\collage_201404041457207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уля\Desktop\лидеры\DSC07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3454847"/>
            <a:ext cx="4214842" cy="28215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уля\Desktop\лидеры\DSC074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6662"/>
            <a:ext cx="4186817" cy="28027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Гуля\Desktop\лидеры\DSC074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457081"/>
            <a:ext cx="4188527" cy="28038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500042"/>
            <a:ext cx="4000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Традиционные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спортивные соревнования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«Веселые старты»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между старшеклассниками и молодыми педагогами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76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«Веселые старты» -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инициативный день лидера.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коллаж\коллаж\collage_201404041410179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уля\Desktop\лидеры\DSCN25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23792" cy="3167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уля\Desktop\лидеры\PB0724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541" y="188640"/>
            <a:ext cx="4432668" cy="3324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уля\Desktop\сайт ноябрь\DSCN56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93" y="3513141"/>
            <a:ext cx="4246750" cy="31850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57752" y="3786190"/>
            <a:ext cx="39290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Наша редколлегия. 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Мы выпускаем стенгазету «Светоч»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и печатную газету «Фантазия»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4368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уля\Desktop\лидеры\bWW9inysYh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5" y="111081"/>
            <a:ext cx="3986559" cy="29899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Гуля\Desktop\лидеры\DSCN16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0485"/>
            <a:ext cx="4492219" cy="3369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Гуля\Desktop\лидеры\DSCN31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5" y="3212976"/>
            <a:ext cx="4475824" cy="3356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29190" y="3643314"/>
            <a:ext cx="38576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На смотре</a:t>
            </a:r>
          </a:p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строя и песни </a:t>
            </a:r>
          </a:p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памяти руководителя ОБЖ Махонина С.И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491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уля\Desktop\коллаж\коллаж\collage_20140404141650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0"/>
            <a:ext cx="6858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785794"/>
            <a:ext cx="1714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Акция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«Забор здоровья»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в рамках конкурса «Лидер года -2014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Гуля\Desktop\лидеры\b-KXsQSee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857628"/>
            <a:ext cx="3679273" cy="27594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уля\Desktop\сайт 2013-14\сайт 4 четверть\DSCN51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85794"/>
            <a:ext cx="3714776" cy="27860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285728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Участие в различных акциях и встречах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Picture 2" descr="C:\Users\Гуля\Desktop\АГНИ\IMG_20141203_0935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785794"/>
            <a:ext cx="3643338" cy="2732504"/>
          </a:xfrm>
          <a:prstGeom prst="rect">
            <a:avLst/>
          </a:prstGeom>
          <a:noFill/>
        </p:spPr>
      </p:pic>
      <p:pic>
        <p:nvPicPr>
          <p:cNvPr id="7" name="Picture 2" descr="C:\Users\Гуля\Desktop\коллаж\коллаж\collage_201404041437244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386390"/>
            <a:ext cx="3643338" cy="3471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40446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«Мы -  против наркотиков»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сайт 2013-14\DSC_02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09093"/>
            <a:ext cx="3816424" cy="2919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Гуля\Desktop\сайт 2013-14\DSC_0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2091742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Гуля\Desktop\сайт 2013-14\DSC_02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307" y="4152997"/>
            <a:ext cx="4392488" cy="25608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8" y="3928693"/>
            <a:ext cx="4035425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3930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я\Desktop\лидеры\DSC_16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4073468" cy="2727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я\Desktop\лидеры\DSCN1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143116"/>
            <a:ext cx="3652288" cy="2739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ля\Desktop\лидеры\IMAG12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87" y="3068960"/>
            <a:ext cx="4073468" cy="30551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86314" y="357167"/>
            <a:ext cx="4000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43439" y="5214950"/>
            <a:ext cx="3571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Эмблему ДРД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создал член ДШД МБОУ «СОШ №8» </a:t>
            </a:r>
            <a:r>
              <a:rPr lang="ru-RU" dirty="0" err="1" smtClean="0">
                <a:solidFill>
                  <a:prstClr val="black"/>
                </a:solidFill>
              </a:rPr>
              <a:t>Шигапов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Айнур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357166"/>
            <a:ext cx="4000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Существовала некогда пословица,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Что дети не живут, а жить готовятся.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Но вряд ли в жизни преуспеет  тот, кто жить готовясь, в детстве не живет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667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Акция «Поздравь учителя»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F:\акция\P10300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4" y="4005063"/>
            <a:ext cx="3402379" cy="25202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акция\P1030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474" y="4005063"/>
            <a:ext cx="3600400" cy="2494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акция\P10300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474" y="1484784"/>
            <a:ext cx="3555210" cy="2422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акция\P103005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19" y="1484784"/>
            <a:ext cx="3414480" cy="2422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33912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2400" y="2286017"/>
            <a:ext cx="8153400" cy="3721291"/>
          </a:xfrm>
        </p:spPr>
        <p:txBody>
          <a:bodyPr/>
          <a:lstStyle/>
          <a:p>
            <a:r>
              <a:rPr lang="ru-RU" sz="2400" dirty="0" smtClean="0"/>
              <a:t>Комитет образования</a:t>
            </a:r>
          </a:p>
          <a:p>
            <a:r>
              <a:rPr lang="ru-RU" sz="2400" dirty="0" smtClean="0"/>
              <a:t>Комитет социальной защиты</a:t>
            </a:r>
          </a:p>
          <a:p>
            <a:r>
              <a:rPr lang="ru-RU" sz="2400" dirty="0" smtClean="0"/>
              <a:t>Комитет экологии и труда</a:t>
            </a:r>
          </a:p>
          <a:p>
            <a:r>
              <a:rPr lang="ru-RU" sz="2400" dirty="0" smtClean="0"/>
              <a:t>Комитет здоровья</a:t>
            </a:r>
          </a:p>
          <a:p>
            <a:r>
              <a:rPr lang="ru-RU" sz="2400" dirty="0" smtClean="0"/>
              <a:t>Комитет спорта</a:t>
            </a:r>
          </a:p>
          <a:p>
            <a:r>
              <a:rPr lang="ru-RU" sz="2400" dirty="0" smtClean="0"/>
              <a:t>Комитет защиты прав подростков</a:t>
            </a:r>
          </a:p>
          <a:p>
            <a:r>
              <a:rPr lang="ru-RU" sz="2400" dirty="0" smtClean="0"/>
              <a:t>Комитет культуры</a:t>
            </a:r>
          </a:p>
          <a:p>
            <a:r>
              <a:rPr lang="ru-RU" sz="2400" dirty="0" smtClean="0"/>
              <a:t>Информационный комитет</a:t>
            </a:r>
          </a:p>
          <a:p>
            <a:endParaRPr lang="ru-RU" sz="2400" dirty="0" smtClean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990600"/>
            <a:ext cx="8077200" cy="42703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Комитеты Детской Школьной Думы</a:t>
            </a:r>
            <a:endParaRPr lang="ru-RU" dirty="0"/>
          </a:p>
        </p:txBody>
      </p:sp>
      <p:pic>
        <p:nvPicPr>
          <p:cNvPr id="4" name="Picture 2" descr="C:\Users\кактус\Desktop\герб школы\GERB school 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857364"/>
            <a:ext cx="3272246" cy="4286280"/>
          </a:xfrm>
          <a:prstGeom prst="roundRect">
            <a:avLst/>
          </a:prstGeom>
          <a:noFill/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188745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WordArt 20"/>
          <p:cNvSpPr>
            <a:spLocks noChangeArrowheads="1" noChangeShapeType="1" noTextEdit="1"/>
          </p:cNvSpPr>
          <p:nvPr/>
        </p:nvSpPr>
        <p:spPr bwMode="auto">
          <a:xfrm>
            <a:off x="684213" y="333375"/>
            <a:ext cx="7848600" cy="404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Все начинается со школьного звонка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333"/>
          <a:stretch/>
        </p:blipFill>
        <p:spPr bwMode="auto">
          <a:xfrm>
            <a:off x="228600" y="3713285"/>
            <a:ext cx="4216400" cy="296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34"/>
          <a:stretch/>
        </p:blipFill>
        <p:spPr bwMode="auto">
          <a:xfrm>
            <a:off x="381000" y="990601"/>
            <a:ext cx="4064000" cy="267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6248" y="3630541"/>
            <a:ext cx="4059701" cy="304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248" y="990601"/>
            <a:ext cx="3746566" cy="280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 flipV="1">
            <a:off x="4648200" y="214290"/>
            <a:ext cx="4038600" cy="14287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131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Гуля\Desktop\коллаж\коллаж\collage_201404041438045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28604"/>
            <a:ext cx="6215106" cy="621510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1285860"/>
            <a:ext cx="15716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День молодого избирателя.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Выборы -2014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Гуля\Desktop\коллаж\коллаж\collage_201404041433353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0"/>
            <a:ext cx="6500834" cy="650083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1071546"/>
            <a:ext cx="20717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Выборы</a:t>
            </a:r>
          </a:p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в детскую школьную Думу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Гуля\Desktop\лидеры\3pNNE78luf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071546"/>
            <a:ext cx="3929090" cy="2357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Гуля\Desktop\лидеры\BkLsYF0uKV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1" y="3929066"/>
            <a:ext cx="4427379" cy="2493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Гуля\Desktop\лидеры\dqiugzCLwx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071546"/>
            <a:ext cx="4314723" cy="2428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Гуля\Desktop\лидеры\ccgw85kcZP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857628"/>
            <a:ext cx="3929090" cy="26183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1670" y="214290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Обучение по «Основам лидерства»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республиканском   центре «Костер»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26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Республиканский конкурс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«Лидер года -2014»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Гуля\Desktop\лидер 2\collage_201404071507104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428736"/>
            <a:ext cx="521497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Гуля\Desktop\лидеры\I0mj0VnjD1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285728"/>
            <a:ext cx="4530080" cy="2876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Гуля\Desktop\лидеры\CIMG3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3500438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Гуля\Desktop\лидеры\CIMG31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286124"/>
            <a:ext cx="2479050" cy="330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Гуля\Desktop\лидеры\CIMG31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3143248"/>
            <a:ext cx="2419150" cy="3429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Гуля\Desktop\лидеры\CIMG32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8572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2910" y="500042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Традиционные Дни Самоуправления 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311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224</Words>
  <Application>Microsoft Office PowerPoint</Application>
  <PresentationFormat>Экран (4:3)</PresentationFormat>
  <Paragraphs>53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Муниципальное бюджетное общеобразовательное учреждение                                                                      «Средняя общеобразовательная школа №8 города Азнакаево»                                                       Азнакаевского муниципального района  Республики Татарстан</vt:lpstr>
      <vt:lpstr>Слайд 2</vt:lpstr>
      <vt:lpstr>Комитеты Детской Школьной Думы</vt:lpstr>
      <vt:lpstr>Слайд 4</vt:lpstr>
      <vt:lpstr>Слайд 5</vt:lpstr>
      <vt:lpstr>Слайд 6</vt:lpstr>
      <vt:lpstr>Слайд 7</vt:lpstr>
      <vt:lpstr>Республиканский конкурс  «Лидер года -2014»</vt:lpstr>
      <vt:lpstr>Слайд 9</vt:lpstr>
      <vt:lpstr>Слайд 10</vt:lpstr>
      <vt:lpstr>Слайд 11</vt:lpstr>
      <vt:lpstr>В центре событий</vt:lpstr>
      <vt:lpstr>Слайд 13</vt:lpstr>
      <vt:lpstr>«Веселые старты» -  инициативный день лидера.</vt:lpstr>
      <vt:lpstr>Слайд 15</vt:lpstr>
      <vt:lpstr>Слайд 16</vt:lpstr>
      <vt:lpstr>Слайд 17</vt:lpstr>
      <vt:lpstr>Слайд 18</vt:lpstr>
      <vt:lpstr>   «Мы -  против наркотиков»</vt:lpstr>
      <vt:lpstr>Акция «Поздравь учителя»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Гуля</dc:creator>
  <cp:lastModifiedBy>Гуля</cp:lastModifiedBy>
  <cp:revision>82</cp:revision>
  <dcterms:created xsi:type="dcterms:W3CDTF">2014-01-13T10:32:41Z</dcterms:created>
  <dcterms:modified xsi:type="dcterms:W3CDTF">2014-12-12T10:08:27Z</dcterms:modified>
</cp:coreProperties>
</file>