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32"/>
  </p:notesMasterIdLst>
  <p:sldIdLst>
    <p:sldId id="256" r:id="rId2"/>
    <p:sldId id="398" r:id="rId3"/>
    <p:sldId id="404" r:id="rId4"/>
    <p:sldId id="427" r:id="rId5"/>
    <p:sldId id="428" r:id="rId6"/>
    <p:sldId id="426" r:id="rId7"/>
    <p:sldId id="422" r:id="rId8"/>
    <p:sldId id="425" r:id="rId9"/>
    <p:sldId id="399" r:id="rId10"/>
    <p:sldId id="406" r:id="rId11"/>
    <p:sldId id="435" r:id="rId12"/>
    <p:sldId id="409" r:id="rId13"/>
    <p:sldId id="408" r:id="rId14"/>
    <p:sldId id="273" r:id="rId15"/>
    <p:sldId id="395" r:id="rId16"/>
    <p:sldId id="410" r:id="rId17"/>
    <p:sldId id="413" r:id="rId18"/>
    <p:sldId id="411" r:id="rId19"/>
    <p:sldId id="412" r:id="rId20"/>
    <p:sldId id="415" r:id="rId21"/>
    <p:sldId id="417" r:id="rId22"/>
    <p:sldId id="419" r:id="rId23"/>
    <p:sldId id="416" r:id="rId24"/>
    <p:sldId id="418" r:id="rId25"/>
    <p:sldId id="429" r:id="rId26"/>
    <p:sldId id="430" r:id="rId27"/>
    <p:sldId id="431" r:id="rId28"/>
    <p:sldId id="432" r:id="rId29"/>
    <p:sldId id="433" r:id="rId30"/>
    <p:sldId id="43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52" autoAdjust="0"/>
    <p:restoredTop sz="78343" autoAdjust="0"/>
  </p:normalViewPr>
  <p:slideViewPr>
    <p:cSldViewPr>
      <p:cViewPr>
        <p:scale>
          <a:sx n="75" d="100"/>
          <a:sy n="75" d="100"/>
        </p:scale>
        <p:origin x="-1170" y="-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6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gradFill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</a:gradFill>
      </c:spPr>
    </c:sideWall>
    <c:backWall>
      <c:thickness val="0"/>
      <c:spPr>
        <a:gradFill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</a:gradFill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обязательная часть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дошкольное образование </c:v>
                </c:pt>
                <c:pt idx="1">
                  <c:v>начальное образование</c:v>
                </c:pt>
                <c:pt idx="2">
                  <c:v>основное образование</c:v>
                </c:pt>
                <c:pt idx="3">
                  <c:v>среднее образование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80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часть, формируемая  участниками образовательных отношений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дошкольное образование </c:v>
                </c:pt>
                <c:pt idx="1">
                  <c:v>начальное образование</c:v>
                </c:pt>
                <c:pt idx="2">
                  <c:v>основное образование</c:v>
                </c:pt>
                <c:pt idx="3">
                  <c:v>среднее образование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735424"/>
        <c:axId val="37753600"/>
        <c:axId val="0"/>
      </c:bar3DChart>
      <c:catAx>
        <c:axId val="37735424"/>
        <c:scaling>
          <c:orientation val="minMax"/>
        </c:scaling>
        <c:delete val="0"/>
        <c:axPos val="b"/>
        <c:majorTickMark val="out"/>
        <c:minorTickMark val="none"/>
        <c:tickLblPos val="nextTo"/>
        <c:crossAx val="37753600"/>
        <c:crosses val="autoZero"/>
        <c:auto val="1"/>
        <c:lblAlgn val="ctr"/>
        <c:lblOffset val="100"/>
        <c:noMultiLvlLbl val="0"/>
      </c:catAx>
      <c:valAx>
        <c:axId val="377536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73542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600" baseline="0">
                <a:solidFill>
                  <a:schemeClr val="tx2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aseline="0">
                <a:solidFill>
                  <a:srgbClr val="C00000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68255234046093161"/>
          <c:y val="0.41690144417778818"/>
          <c:w val="0.25541001031155797"/>
          <c:h val="0.44334182169443082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4CCDEC-6452-4A2E-B236-92A1CA1F61EC}" type="doc">
      <dgm:prSet loTypeId="urn:microsoft.com/office/officeart/2005/8/layout/vList6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3998C8-85BD-4767-A69C-97C01D5F3FBC}">
      <dgm:prSet phldrT="[Текст]" custT="1"/>
      <dgm:spPr/>
      <dgm:t>
        <a:bodyPr/>
        <a:lstStyle/>
        <a:p>
          <a:pPr algn="l">
            <a:lnSpc>
              <a:spcPct val="90000"/>
            </a:lnSpc>
          </a:pPr>
          <a:r>
            <a:rPr lang="ru-RU" sz="900" b="1" dirty="0" smtClean="0">
              <a:effectLst/>
            </a:rPr>
            <a:t/>
          </a:r>
          <a:br>
            <a:rPr lang="ru-RU" sz="900" b="1" dirty="0" smtClean="0">
              <a:effectLst/>
            </a:rPr>
          </a:br>
          <a:r>
            <a:rPr lang="ru-RU" sz="1600" b="1" dirty="0" smtClean="0">
              <a:effectLst/>
            </a:rPr>
            <a:t/>
          </a:r>
          <a:br>
            <a:rPr lang="ru-RU" sz="1600" b="1" dirty="0" smtClean="0">
              <a:effectLst/>
            </a:rPr>
          </a:br>
          <a:r>
            <a:rPr lang="ru-RU" sz="1200" b="1" dirty="0" smtClean="0">
              <a:effectLst/>
            </a:rPr>
            <a:t>П Р И К А З </a:t>
          </a:r>
          <a:r>
            <a:rPr lang="ru-RU" sz="1200" dirty="0" smtClean="0">
              <a:effectLst/>
            </a:rPr>
            <a:t>                                                      </a:t>
          </a:r>
        </a:p>
        <a:p>
          <a:pPr algn="l">
            <a:lnSpc>
              <a:spcPct val="90000"/>
            </a:lnSpc>
          </a:pPr>
          <a:r>
            <a:rPr lang="ru-RU" sz="1200" b="1" u="sng" dirty="0" smtClean="0">
              <a:effectLst/>
            </a:rPr>
            <a:t>6 октября     </a:t>
          </a:r>
          <a:r>
            <a:rPr lang="en-US" sz="1200" b="1" u="sng" dirty="0" smtClean="0">
              <a:effectLst/>
            </a:rPr>
            <a:t>200</a:t>
          </a:r>
          <a:r>
            <a:rPr lang="ru-RU" sz="1200" b="1" u="sng" dirty="0" smtClean="0">
              <a:effectLst/>
            </a:rPr>
            <a:t>9</a:t>
          </a:r>
          <a:r>
            <a:rPr lang="en-US" sz="1200" b="1" u="sng" dirty="0" smtClean="0">
              <a:effectLst/>
            </a:rPr>
            <a:t>г</a:t>
          </a:r>
          <a:r>
            <a:rPr lang="ru-RU" sz="1200" b="1" u="sng" dirty="0" smtClean="0">
              <a:effectLst/>
            </a:rPr>
            <a:t> №__373__</a:t>
          </a:r>
          <a:r>
            <a:rPr lang="ru-RU" sz="1200" b="1" dirty="0" smtClean="0">
              <a:effectLst/>
            </a:rPr>
            <a:t/>
          </a:r>
          <a:br>
            <a:rPr lang="ru-RU" sz="1200" b="1" dirty="0" smtClean="0">
              <a:effectLst/>
            </a:rPr>
          </a:br>
          <a:r>
            <a:rPr lang="ru-RU" sz="1200" b="1" dirty="0" smtClean="0">
              <a:effectLst/>
            </a:rPr>
            <a:t>Об утверждении и введении в действие федерального  государственного образовательного стандарта начального общего образования</a:t>
          </a:r>
        </a:p>
        <a:p>
          <a:pPr algn="l">
            <a:lnSpc>
              <a:spcPct val="100000"/>
            </a:lnSpc>
          </a:pPr>
          <a:r>
            <a:rPr lang="ru-RU" sz="1600" b="1" dirty="0" smtClean="0">
              <a:effectLst/>
            </a:rPr>
            <a:t/>
          </a:r>
          <a:br>
            <a:rPr lang="ru-RU" sz="1600" b="1" dirty="0" smtClean="0">
              <a:effectLst/>
            </a:rPr>
          </a:br>
          <a:endParaRPr lang="ru-RU" sz="1600" dirty="0"/>
        </a:p>
      </dgm:t>
    </dgm:pt>
    <dgm:pt modelId="{FB500778-6593-4A50-8E7E-EF4ABCD30FF6}" type="parTrans" cxnId="{83F9F9B6-6F95-4C33-918F-2089D228558F}">
      <dgm:prSet/>
      <dgm:spPr/>
      <dgm:t>
        <a:bodyPr/>
        <a:lstStyle/>
        <a:p>
          <a:endParaRPr lang="ru-RU"/>
        </a:p>
      </dgm:t>
    </dgm:pt>
    <dgm:pt modelId="{EDDF3CB8-D1B9-4303-9129-53E8D01752E1}" type="sibTrans" cxnId="{83F9F9B6-6F95-4C33-918F-2089D228558F}">
      <dgm:prSet/>
      <dgm:spPr/>
      <dgm:t>
        <a:bodyPr/>
        <a:lstStyle/>
        <a:p>
          <a:endParaRPr lang="ru-RU"/>
        </a:p>
      </dgm:t>
    </dgm:pt>
    <dgm:pt modelId="{F840E7C3-44F7-44CC-B396-41CDA9CB6C50}">
      <dgm:prSet phldrT="[Текст]"/>
      <dgm:spPr/>
      <dgm:t>
        <a:bodyPr/>
        <a:lstStyle/>
        <a:p>
          <a:r>
            <a:rPr kumimoji="0" lang="ru-RU" b="1" dirty="0" smtClean="0">
              <a:latin typeface="Arial" pitchFamily="34" charset="0"/>
            </a:rPr>
            <a:t>С 1 сентября 2011 года все первоклассники  обучаются в соответствии  с ФГОС НОО</a:t>
          </a:r>
          <a:endParaRPr lang="ru-RU" dirty="0"/>
        </a:p>
      </dgm:t>
    </dgm:pt>
    <dgm:pt modelId="{46E710E2-D708-4AB0-BBDD-C35A4BA221FC}" type="parTrans" cxnId="{F5E90BF5-A07F-4860-B701-01785B35AE72}">
      <dgm:prSet/>
      <dgm:spPr/>
      <dgm:t>
        <a:bodyPr/>
        <a:lstStyle/>
        <a:p>
          <a:endParaRPr lang="ru-RU"/>
        </a:p>
      </dgm:t>
    </dgm:pt>
    <dgm:pt modelId="{CBC6D01D-A6E3-45AC-8D3F-EDBCA2E5A635}" type="sibTrans" cxnId="{F5E90BF5-A07F-4860-B701-01785B35AE72}">
      <dgm:prSet/>
      <dgm:spPr/>
      <dgm:t>
        <a:bodyPr/>
        <a:lstStyle/>
        <a:p>
          <a:endParaRPr lang="ru-RU"/>
        </a:p>
      </dgm:t>
    </dgm:pt>
    <dgm:pt modelId="{06083895-3050-4E5E-A9CD-C459C4DDA772}">
      <dgm:prSet phldrT="[Текст]" custT="1"/>
      <dgm:spPr/>
      <dgm:t>
        <a:bodyPr/>
        <a:lstStyle/>
        <a:p>
          <a:pPr algn="l"/>
          <a:r>
            <a:rPr lang="ru-RU" sz="1200" b="1" dirty="0" smtClean="0">
              <a:effectLst/>
            </a:rPr>
            <a:t>П Р И К А З </a:t>
          </a:r>
        </a:p>
        <a:p>
          <a:pPr algn="l"/>
          <a:r>
            <a:rPr lang="ru-RU" sz="1200" u="sng" dirty="0" smtClean="0">
              <a:effectLst/>
            </a:rPr>
            <a:t> </a:t>
          </a:r>
          <a:r>
            <a:rPr lang="ru-RU" sz="1200" b="1" u="sng" dirty="0" smtClean="0">
              <a:effectLst/>
            </a:rPr>
            <a:t>17 декабря  </a:t>
          </a:r>
          <a:r>
            <a:rPr lang="en-US" sz="1200" b="1" u="sng" dirty="0" smtClean="0">
              <a:effectLst/>
            </a:rPr>
            <a:t>20</a:t>
          </a:r>
          <a:r>
            <a:rPr lang="ru-RU" sz="1200" b="1" u="sng" dirty="0" smtClean="0">
              <a:effectLst/>
            </a:rPr>
            <a:t>10 </a:t>
          </a:r>
          <a:r>
            <a:rPr lang="en-US" sz="1200" b="1" u="sng" dirty="0" smtClean="0">
              <a:effectLst/>
            </a:rPr>
            <a:t>г</a:t>
          </a:r>
          <a:r>
            <a:rPr lang="ru-RU" sz="1200" b="1" u="sng" dirty="0" smtClean="0">
              <a:effectLst/>
            </a:rPr>
            <a:t> № 1897__</a:t>
          </a:r>
          <a:br>
            <a:rPr lang="ru-RU" sz="1200" b="1" u="sng" dirty="0" smtClean="0">
              <a:effectLst/>
            </a:rPr>
          </a:br>
          <a:r>
            <a:rPr lang="ru-RU" sz="1200" b="1" dirty="0" smtClean="0">
              <a:effectLst/>
            </a:rPr>
            <a:t>Об утверждении федерального </a:t>
          </a:r>
          <a:br>
            <a:rPr lang="ru-RU" sz="1200" b="1" dirty="0" smtClean="0">
              <a:effectLst/>
            </a:rPr>
          </a:br>
          <a:r>
            <a:rPr lang="ru-RU" sz="1200" b="1" dirty="0" smtClean="0">
              <a:effectLst/>
            </a:rPr>
            <a:t>государственного образовательного стандарта основного  общего образования</a:t>
          </a:r>
          <a:r>
            <a:rPr lang="ru-RU" sz="1200" dirty="0" smtClean="0">
              <a:effectLst/>
            </a:rPr>
            <a:t/>
          </a:r>
          <a:br>
            <a:rPr lang="ru-RU" sz="1200" dirty="0" smtClean="0">
              <a:effectLst/>
            </a:rPr>
          </a:br>
          <a:r>
            <a:rPr lang="ru-RU" sz="1000" b="1" dirty="0" smtClean="0">
              <a:effectLst/>
            </a:rPr>
            <a:t/>
          </a:r>
          <a:br>
            <a:rPr lang="ru-RU" sz="1000" b="1" dirty="0" smtClean="0">
              <a:effectLst/>
            </a:rPr>
          </a:br>
          <a:r>
            <a:rPr lang="ru-RU" sz="1000" dirty="0" smtClean="0">
              <a:effectLst/>
            </a:rPr>
            <a:t>	</a:t>
          </a:r>
          <a:endParaRPr lang="ru-RU" sz="1000" dirty="0"/>
        </a:p>
      </dgm:t>
    </dgm:pt>
    <dgm:pt modelId="{F7D73771-3544-41C4-8C18-FE2D0743FCE8}" type="parTrans" cxnId="{7E248A08-F0CB-4CE8-8C45-35B922D92224}">
      <dgm:prSet/>
      <dgm:spPr/>
      <dgm:t>
        <a:bodyPr/>
        <a:lstStyle/>
        <a:p>
          <a:endParaRPr lang="ru-RU"/>
        </a:p>
      </dgm:t>
    </dgm:pt>
    <dgm:pt modelId="{40B2FA00-3F36-4548-8AAB-F97D82712AB3}" type="sibTrans" cxnId="{7E248A08-F0CB-4CE8-8C45-35B922D92224}">
      <dgm:prSet/>
      <dgm:spPr/>
      <dgm:t>
        <a:bodyPr/>
        <a:lstStyle/>
        <a:p>
          <a:endParaRPr lang="ru-RU"/>
        </a:p>
      </dgm:t>
    </dgm:pt>
    <dgm:pt modelId="{67632EE3-DDFB-42B2-B8B0-7637401F48BF}">
      <dgm:prSet phldrT="[Текст]" phldr="1"/>
      <dgm:spPr/>
      <dgm:t>
        <a:bodyPr/>
        <a:lstStyle/>
        <a:p>
          <a:endParaRPr lang="ru-RU" dirty="0"/>
        </a:p>
      </dgm:t>
    </dgm:pt>
    <dgm:pt modelId="{0D431F00-6C32-479A-861A-ADE60E20B200}" type="parTrans" cxnId="{6FDD2E46-ABC3-422B-9247-1E5DC464FFFE}">
      <dgm:prSet/>
      <dgm:spPr/>
      <dgm:t>
        <a:bodyPr/>
        <a:lstStyle/>
        <a:p>
          <a:endParaRPr lang="ru-RU"/>
        </a:p>
      </dgm:t>
    </dgm:pt>
    <dgm:pt modelId="{72D18045-4D8C-400B-9F0B-129226A26F1F}" type="sibTrans" cxnId="{6FDD2E46-ABC3-422B-9247-1E5DC464FFFE}">
      <dgm:prSet/>
      <dgm:spPr/>
      <dgm:t>
        <a:bodyPr/>
        <a:lstStyle/>
        <a:p>
          <a:endParaRPr lang="ru-RU"/>
        </a:p>
      </dgm:t>
    </dgm:pt>
    <dgm:pt modelId="{89AFC43B-0349-4FE2-ACD8-D07106BC95BB}">
      <dgm:prSet/>
      <dgm:spPr/>
      <dgm:t>
        <a:bodyPr/>
        <a:lstStyle/>
        <a:p>
          <a:r>
            <a:rPr kumimoji="0" lang="ru-RU" b="1" dirty="0" smtClean="0"/>
            <a:t>С первого сентября 2012 года  </a:t>
          </a:r>
          <a:r>
            <a:rPr kumimoji="0" lang="ru-RU" b="1" dirty="0" smtClean="0">
              <a:solidFill>
                <a:schemeClr val="accent2">
                  <a:lumMod val="75000"/>
                </a:schemeClr>
              </a:solidFill>
            </a:rPr>
            <a:t>возможен переход </a:t>
          </a:r>
          <a:r>
            <a:rPr kumimoji="0" lang="ru-RU" b="1" dirty="0" smtClean="0"/>
            <a:t>на ФГОС </a:t>
          </a:r>
          <a:r>
            <a:rPr kumimoji="0" lang="ru-RU" b="1" dirty="0" smtClean="0">
              <a:solidFill>
                <a:schemeClr val="accent2">
                  <a:lumMod val="75000"/>
                </a:schemeClr>
              </a:solidFill>
            </a:rPr>
            <a:t>основного</a:t>
          </a:r>
          <a:r>
            <a:rPr kumimoji="0" lang="ru-RU" b="1" dirty="0" smtClean="0"/>
            <a:t> общего образования«по мере готовности» образовательных учреждений </a:t>
          </a:r>
          <a:endParaRPr kumimoji="0" lang="ru-RU" b="1" dirty="0"/>
        </a:p>
      </dgm:t>
    </dgm:pt>
    <dgm:pt modelId="{08B356F8-BC84-42AA-8D51-AD7574C4383C}" type="parTrans" cxnId="{CD2AAB6E-FDFC-41CB-A463-87D47F42AD57}">
      <dgm:prSet/>
      <dgm:spPr/>
      <dgm:t>
        <a:bodyPr/>
        <a:lstStyle/>
        <a:p>
          <a:endParaRPr lang="ru-RU"/>
        </a:p>
      </dgm:t>
    </dgm:pt>
    <dgm:pt modelId="{F5645C86-9842-4320-BFA4-5169226195DC}" type="sibTrans" cxnId="{CD2AAB6E-FDFC-41CB-A463-87D47F42AD57}">
      <dgm:prSet/>
      <dgm:spPr/>
      <dgm:t>
        <a:bodyPr/>
        <a:lstStyle/>
        <a:p>
          <a:endParaRPr lang="ru-RU"/>
        </a:p>
      </dgm:t>
    </dgm:pt>
    <dgm:pt modelId="{13F4252D-29D0-4A64-89A7-90F87B20BD46}">
      <dgm:prSet/>
      <dgm:spPr/>
      <dgm:t>
        <a:bodyPr/>
        <a:lstStyle/>
        <a:p>
          <a:endParaRPr lang="ru-RU" dirty="0"/>
        </a:p>
      </dgm:t>
    </dgm:pt>
    <dgm:pt modelId="{63DFDB75-1283-4896-9929-C0E2397B4B4B}" type="parTrans" cxnId="{B22CE61B-98EA-44BE-9A24-6129B4065B4D}">
      <dgm:prSet/>
      <dgm:spPr/>
      <dgm:t>
        <a:bodyPr/>
        <a:lstStyle/>
        <a:p>
          <a:endParaRPr lang="ru-RU"/>
        </a:p>
      </dgm:t>
    </dgm:pt>
    <dgm:pt modelId="{EF67486B-41D2-49D9-8149-0952B66A1B8D}" type="sibTrans" cxnId="{B22CE61B-98EA-44BE-9A24-6129B4065B4D}">
      <dgm:prSet/>
      <dgm:spPr/>
      <dgm:t>
        <a:bodyPr/>
        <a:lstStyle/>
        <a:p>
          <a:endParaRPr lang="ru-RU"/>
        </a:p>
      </dgm:t>
    </dgm:pt>
    <dgm:pt modelId="{20F92B9A-63DE-4973-BF99-B6B664A61926}">
      <dgm:prSet/>
      <dgm:spPr/>
      <dgm:t>
        <a:bodyPr/>
        <a:lstStyle/>
        <a:p>
          <a:r>
            <a:rPr lang="ru-RU" b="1" dirty="0" smtClean="0"/>
            <a:t>С первого сентября 2013 </a:t>
          </a:r>
          <a:r>
            <a:rPr lang="ru-RU" b="1" dirty="0" smtClean="0">
              <a:solidFill>
                <a:srgbClr val="FF0000"/>
              </a:solidFill>
            </a:rPr>
            <a:t>года  возможен переход на ФГОС  среднего</a:t>
          </a:r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ru-RU" b="1" dirty="0" smtClean="0"/>
            <a:t>общего образования </a:t>
          </a:r>
          <a:r>
            <a:rPr kumimoji="0" lang="ru-RU" b="1" dirty="0" smtClean="0"/>
            <a:t>«по мере готовности» образовательных учреждений</a:t>
          </a:r>
          <a:endParaRPr lang="ru-RU" dirty="0"/>
        </a:p>
      </dgm:t>
    </dgm:pt>
    <dgm:pt modelId="{CDD74E33-2101-46F8-B4AC-A60C34C86527}" type="parTrans" cxnId="{F1FD34F9-8992-47D2-9D24-CA04813EADB1}">
      <dgm:prSet/>
      <dgm:spPr/>
      <dgm:t>
        <a:bodyPr/>
        <a:lstStyle/>
        <a:p>
          <a:endParaRPr lang="ru-RU"/>
        </a:p>
      </dgm:t>
    </dgm:pt>
    <dgm:pt modelId="{B360B4C7-355D-48CD-BF56-387728219A7D}" type="sibTrans" cxnId="{F1FD34F9-8992-47D2-9D24-CA04813EADB1}">
      <dgm:prSet/>
      <dgm:spPr/>
      <dgm:t>
        <a:bodyPr/>
        <a:lstStyle/>
        <a:p>
          <a:endParaRPr lang="ru-RU"/>
        </a:p>
      </dgm:t>
    </dgm:pt>
    <dgm:pt modelId="{AE6F2885-BB9F-4A87-BF33-BFB93A51D8D1}">
      <dgm:prSet custT="1"/>
      <dgm:spPr/>
      <dgm:t>
        <a:bodyPr/>
        <a:lstStyle/>
        <a:p>
          <a:pPr algn="l">
            <a:lnSpc>
              <a:spcPct val="90000"/>
            </a:lnSpc>
          </a:pPr>
          <a:r>
            <a:rPr lang="ru-RU" sz="1400" dirty="0" smtClean="0">
              <a:effectLst/>
            </a:rPr>
            <a:t/>
          </a:r>
          <a:br>
            <a:rPr lang="ru-RU" sz="1400" dirty="0" smtClean="0">
              <a:effectLst/>
            </a:rPr>
          </a:br>
          <a:r>
            <a:rPr lang="ru-RU" sz="1200" b="1" dirty="0" smtClean="0">
              <a:effectLst/>
            </a:rPr>
            <a:t>ПРИКАЗ</a:t>
          </a:r>
        </a:p>
        <a:p>
          <a:pPr algn="l">
            <a:lnSpc>
              <a:spcPct val="100000"/>
            </a:lnSpc>
          </a:pPr>
          <a:r>
            <a:rPr lang="ru-RU" sz="1200" b="1" u="sng" dirty="0" smtClean="0">
              <a:effectLst/>
            </a:rPr>
            <a:t>12 мая 2012 года  №413</a:t>
          </a:r>
        </a:p>
        <a:p>
          <a:pPr algn="l">
            <a:lnSpc>
              <a:spcPct val="100000"/>
            </a:lnSpc>
          </a:pPr>
          <a:r>
            <a:rPr lang="ru-RU" sz="1200" b="1" dirty="0" smtClean="0">
              <a:effectLst/>
            </a:rPr>
            <a:t>Об утверждении федерального государственного образовательного стандарта среднего (полного) общего образования</a:t>
          </a:r>
          <a:endParaRPr lang="ru-RU" sz="1200" b="1" dirty="0"/>
        </a:p>
      </dgm:t>
    </dgm:pt>
    <dgm:pt modelId="{98459A12-CB4E-4053-8232-086BF740226B}" type="sibTrans" cxnId="{BC624D8A-563F-48C1-A177-785ADB20BF8E}">
      <dgm:prSet/>
      <dgm:spPr/>
      <dgm:t>
        <a:bodyPr/>
        <a:lstStyle/>
        <a:p>
          <a:endParaRPr lang="ru-RU"/>
        </a:p>
      </dgm:t>
    </dgm:pt>
    <dgm:pt modelId="{80283A3D-062A-42FA-B2B6-FE640BD72B5F}" type="parTrans" cxnId="{BC624D8A-563F-48C1-A177-785ADB20BF8E}">
      <dgm:prSet/>
      <dgm:spPr/>
      <dgm:t>
        <a:bodyPr/>
        <a:lstStyle/>
        <a:p>
          <a:endParaRPr lang="ru-RU"/>
        </a:p>
      </dgm:t>
    </dgm:pt>
    <dgm:pt modelId="{FED48BD3-770F-429B-B1AD-3C230A095C2C}">
      <dgm:prSet phldrT="[Текст]"/>
      <dgm:spPr/>
      <dgm:t>
        <a:bodyPr/>
        <a:lstStyle/>
        <a:p>
          <a:endParaRPr lang="ru-RU" dirty="0"/>
        </a:p>
      </dgm:t>
    </dgm:pt>
    <dgm:pt modelId="{1BE94A4F-362A-43C1-8D20-72A15A7940DA}" type="parTrans" cxnId="{FC98D92C-3BE9-4A6F-A718-A2F168104A84}">
      <dgm:prSet/>
      <dgm:spPr/>
      <dgm:t>
        <a:bodyPr/>
        <a:lstStyle/>
        <a:p>
          <a:endParaRPr lang="ru-RU"/>
        </a:p>
      </dgm:t>
    </dgm:pt>
    <dgm:pt modelId="{E822CFF1-1AEC-4183-80E9-23DB46F0240D}" type="sibTrans" cxnId="{FC98D92C-3BE9-4A6F-A718-A2F168104A84}">
      <dgm:prSet/>
      <dgm:spPr/>
      <dgm:t>
        <a:bodyPr/>
        <a:lstStyle/>
        <a:p>
          <a:endParaRPr lang="ru-RU"/>
        </a:p>
      </dgm:t>
    </dgm:pt>
    <dgm:pt modelId="{A258316F-8825-4AF7-BDEE-6280ACA3561F}">
      <dgm:prSet/>
      <dgm:spPr/>
      <dgm:t>
        <a:bodyPr/>
        <a:lstStyle/>
        <a:p>
          <a:endParaRPr lang="ru-RU" dirty="0"/>
        </a:p>
      </dgm:t>
    </dgm:pt>
    <dgm:pt modelId="{5A182E56-2D2D-4829-B769-B9FC8A285F1D}" type="parTrans" cxnId="{2FEAEA73-A06D-4D07-B4C2-2EF2953394DE}">
      <dgm:prSet/>
      <dgm:spPr/>
      <dgm:t>
        <a:bodyPr/>
        <a:lstStyle/>
        <a:p>
          <a:endParaRPr lang="ru-RU"/>
        </a:p>
      </dgm:t>
    </dgm:pt>
    <dgm:pt modelId="{243B12FE-E6B5-4EAB-A01D-2D05870341B8}" type="sibTrans" cxnId="{2FEAEA73-A06D-4D07-B4C2-2EF2953394DE}">
      <dgm:prSet/>
      <dgm:spPr/>
      <dgm:t>
        <a:bodyPr/>
        <a:lstStyle/>
        <a:p>
          <a:endParaRPr lang="ru-RU"/>
        </a:p>
      </dgm:t>
    </dgm:pt>
    <dgm:pt modelId="{BB2F2DA3-CB56-4E7F-AB1E-18EAE509224C}">
      <dgm:prSet custT="1"/>
      <dgm:spPr/>
      <dgm:t>
        <a:bodyPr/>
        <a:lstStyle/>
        <a:p>
          <a:pPr algn="l"/>
          <a:r>
            <a:rPr lang="ru-RU" sz="1200" dirty="0" smtClean="0"/>
            <a:t>Приказ  </a:t>
          </a:r>
        </a:p>
        <a:p>
          <a:pPr algn="l"/>
          <a:r>
            <a:rPr lang="ru-RU" sz="1200" u="sng" dirty="0" smtClean="0"/>
            <a:t>17 октября 2013 г. № 1155 </a:t>
          </a:r>
          <a:r>
            <a:rPr lang="ru-RU" sz="1200" b="1" dirty="0" smtClean="0"/>
            <a:t/>
          </a:r>
          <a:br>
            <a:rPr lang="ru-RU" sz="1200" b="1" dirty="0" smtClean="0"/>
          </a:br>
          <a:r>
            <a:rPr lang="ru-RU" sz="1200" b="1" dirty="0" smtClean="0"/>
            <a:t>«Об утверждении федерального государственного образовательного стандарта дошкольного </a:t>
          </a:r>
          <a:r>
            <a:rPr lang="ru-RU" sz="1200" b="1" smtClean="0"/>
            <a:t>образования</a:t>
          </a:r>
          <a:r>
            <a:rPr lang="ru-RU" sz="1300" b="1" smtClean="0"/>
            <a:t>»</a:t>
          </a:r>
          <a:endParaRPr lang="ru-RU" sz="1300" dirty="0"/>
        </a:p>
      </dgm:t>
    </dgm:pt>
    <dgm:pt modelId="{6C6EEC6D-8B2C-426C-A889-B94BCDD5BFD4}" type="parTrans" cxnId="{5737CF5C-CCB1-48BA-A46E-76E0FBFCCA12}">
      <dgm:prSet/>
      <dgm:spPr/>
      <dgm:t>
        <a:bodyPr/>
        <a:lstStyle/>
        <a:p>
          <a:endParaRPr lang="ru-RU"/>
        </a:p>
      </dgm:t>
    </dgm:pt>
    <dgm:pt modelId="{D5C5E3BD-EF6C-43BE-9F4F-6A2B7BB766EF}" type="sibTrans" cxnId="{5737CF5C-CCB1-48BA-A46E-76E0FBFCCA12}">
      <dgm:prSet/>
      <dgm:spPr/>
      <dgm:t>
        <a:bodyPr/>
        <a:lstStyle/>
        <a:p>
          <a:endParaRPr lang="ru-RU"/>
        </a:p>
      </dgm:t>
    </dgm:pt>
    <dgm:pt modelId="{18DE5275-0178-4EF8-9208-FE8AF1BE530B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Вступил в силу с 1 января 2014 года</a:t>
          </a:r>
          <a:endParaRPr lang="ru-RU" sz="1600" b="1" dirty="0"/>
        </a:p>
      </dgm:t>
    </dgm:pt>
    <dgm:pt modelId="{2CB702B2-89EF-466E-A64C-64B20B9869A2}" type="parTrans" cxnId="{0F683E69-C8BF-498D-A3C8-24FC2EBC7060}">
      <dgm:prSet/>
      <dgm:spPr/>
      <dgm:t>
        <a:bodyPr/>
        <a:lstStyle/>
        <a:p>
          <a:endParaRPr lang="ru-RU"/>
        </a:p>
      </dgm:t>
    </dgm:pt>
    <dgm:pt modelId="{AC439CEE-FA7F-438E-8E32-1775B2031D9F}" type="sibTrans" cxnId="{0F683E69-C8BF-498D-A3C8-24FC2EBC7060}">
      <dgm:prSet/>
      <dgm:spPr/>
      <dgm:t>
        <a:bodyPr/>
        <a:lstStyle/>
        <a:p>
          <a:endParaRPr lang="ru-RU"/>
        </a:p>
      </dgm:t>
    </dgm:pt>
    <dgm:pt modelId="{D2CFE1A5-FCD6-4516-BD30-1047967E5B3B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600" b="1" dirty="0" smtClean="0"/>
            <a:t>Поручение Президента России:</a:t>
          </a:r>
          <a:br>
            <a:rPr lang="ru-RU" sz="1600" b="1" dirty="0" smtClean="0"/>
          </a:br>
          <a:r>
            <a:rPr lang="ru-RU" sz="1600" b="1" dirty="0" smtClean="0">
              <a:solidFill>
                <a:srgbClr val="C00000"/>
              </a:solidFill>
            </a:rPr>
            <a:t>Обеспечить переход на ФГОС ДО</a:t>
          </a:r>
          <a:endParaRPr lang="ru-RU" sz="1600" b="1" dirty="0"/>
        </a:p>
      </dgm:t>
    </dgm:pt>
    <dgm:pt modelId="{D6B6BB59-B8BB-48A7-A368-3885E2052400}" type="parTrans" cxnId="{3DD3C057-2FFF-4535-AFC4-57E2BC2B4346}">
      <dgm:prSet/>
      <dgm:spPr/>
      <dgm:t>
        <a:bodyPr/>
        <a:lstStyle/>
        <a:p>
          <a:endParaRPr lang="ru-RU"/>
        </a:p>
      </dgm:t>
    </dgm:pt>
    <dgm:pt modelId="{8F3A4600-5C03-45A8-8EEB-5CEDCC28156C}" type="sibTrans" cxnId="{3DD3C057-2FFF-4535-AFC4-57E2BC2B4346}">
      <dgm:prSet/>
      <dgm:spPr/>
      <dgm:t>
        <a:bodyPr/>
        <a:lstStyle/>
        <a:p>
          <a:endParaRPr lang="ru-RU"/>
        </a:p>
      </dgm:t>
    </dgm:pt>
    <dgm:pt modelId="{559EA682-975E-41DD-AACF-8C529A44A911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Срок исполнения: </a:t>
          </a:r>
          <a:r>
            <a:rPr lang="ru-RU" sz="1600" b="1" i="1" dirty="0" smtClean="0">
              <a:solidFill>
                <a:srgbClr val="C00000"/>
              </a:solidFill>
            </a:rPr>
            <a:t>01.09.14</a:t>
          </a:r>
          <a:endParaRPr lang="ru-RU" sz="1600" b="1" dirty="0"/>
        </a:p>
      </dgm:t>
    </dgm:pt>
    <dgm:pt modelId="{F91C12F3-3661-4647-B1E4-2AF0C2C118CE}" type="parTrans" cxnId="{6F78C35C-809D-48B6-9FE5-F65F1795E004}">
      <dgm:prSet/>
      <dgm:spPr/>
      <dgm:t>
        <a:bodyPr/>
        <a:lstStyle/>
        <a:p>
          <a:endParaRPr lang="ru-RU"/>
        </a:p>
      </dgm:t>
    </dgm:pt>
    <dgm:pt modelId="{3BE9B86E-8E4B-461C-B4B0-F12B6B3AE614}" type="sibTrans" cxnId="{6F78C35C-809D-48B6-9FE5-F65F1795E004}">
      <dgm:prSet/>
      <dgm:spPr/>
      <dgm:t>
        <a:bodyPr/>
        <a:lstStyle/>
        <a:p>
          <a:endParaRPr lang="ru-RU"/>
        </a:p>
      </dgm:t>
    </dgm:pt>
    <dgm:pt modelId="{67043189-9FE1-4AB6-857A-4ADAB8D1E006}" type="pres">
      <dgm:prSet presAssocID="{984CCDEC-6452-4A2E-B236-92A1CA1F61E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495A06D-2DEF-4CE6-B871-69D6E13A5723}" type="pres">
      <dgm:prSet presAssocID="{BB2F2DA3-CB56-4E7F-AB1E-18EAE509224C}" presName="linNode" presStyleCnt="0"/>
      <dgm:spPr/>
    </dgm:pt>
    <dgm:pt modelId="{251558B0-1363-4FA9-8CF8-229177529781}" type="pres">
      <dgm:prSet presAssocID="{BB2F2DA3-CB56-4E7F-AB1E-18EAE509224C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7B1E2-53FF-4ED7-9821-6E12771D36D1}" type="pres">
      <dgm:prSet presAssocID="{BB2F2DA3-CB56-4E7F-AB1E-18EAE509224C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DB724-DAFA-4759-8DA8-B562FBE14EFB}" type="pres">
      <dgm:prSet presAssocID="{D5C5E3BD-EF6C-43BE-9F4F-6A2B7BB766EF}" presName="spacing" presStyleCnt="0"/>
      <dgm:spPr/>
    </dgm:pt>
    <dgm:pt modelId="{75A3FC9C-4AD7-4B7F-A2BF-66463EE9B2A3}" type="pres">
      <dgm:prSet presAssocID="{2F3998C8-85BD-4767-A69C-97C01D5F3FBC}" presName="linNode" presStyleCnt="0"/>
      <dgm:spPr/>
    </dgm:pt>
    <dgm:pt modelId="{10A5A380-31A9-4D6B-9373-CFB41B2CDCBB}" type="pres">
      <dgm:prSet presAssocID="{2F3998C8-85BD-4767-A69C-97C01D5F3FBC}" presName="parentShp" presStyleLbl="node1" presStyleIdx="1" presStyleCnt="4" custLinFactNeighborX="647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25297-EDC4-4742-AA4F-962BAB115F68}" type="pres">
      <dgm:prSet presAssocID="{2F3998C8-85BD-4767-A69C-97C01D5F3FBC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C848D-75CF-4419-9B0F-147110193533}" type="pres">
      <dgm:prSet presAssocID="{EDDF3CB8-D1B9-4303-9129-53E8D01752E1}" presName="spacing" presStyleCnt="0"/>
      <dgm:spPr/>
    </dgm:pt>
    <dgm:pt modelId="{2490B551-D34F-44BA-A991-3803842CFA8D}" type="pres">
      <dgm:prSet presAssocID="{06083895-3050-4E5E-A9CD-C459C4DDA772}" presName="linNode" presStyleCnt="0"/>
      <dgm:spPr/>
    </dgm:pt>
    <dgm:pt modelId="{A9EE5EFD-A064-4052-A56A-A1118DE2AF4C}" type="pres">
      <dgm:prSet presAssocID="{06083895-3050-4E5E-A9CD-C459C4DDA772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396BF-61ED-4348-AFE8-FF5F5929C6C9}" type="pres">
      <dgm:prSet presAssocID="{06083895-3050-4E5E-A9CD-C459C4DDA772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A2F50B-0B61-4C01-BF43-D5923CFA4225}" type="pres">
      <dgm:prSet presAssocID="{40B2FA00-3F36-4548-8AAB-F97D82712AB3}" presName="spacing" presStyleCnt="0"/>
      <dgm:spPr/>
    </dgm:pt>
    <dgm:pt modelId="{8A82310B-9C72-4171-A82C-319FFBA96D9B}" type="pres">
      <dgm:prSet presAssocID="{AE6F2885-BB9F-4A87-BF33-BFB93A51D8D1}" presName="linNode" presStyleCnt="0"/>
      <dgm:spPr/>
    </dgm:pt>
    <dgm:pt modelId="{CD4E748D-E79E-4D7C-9E05-825FD62BCE42}" type="pres">
      <dgm:prSet presAssocID="{AE6F2885-BB9F-4A87-BF33-BFB93A51D8D1}" presName="parentShp" presStyleLbl="node1" presStyleIdx="3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0352E2-633F-4F7E-8DEF-31166C6F4738}" type="pres">
      <dgm:prSet presAssocID="{AE6F2885-BB9F-4A87-BF33-BFB93A51D8D1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21A028-4F21-4DF8-A8AF-9AB6CCB7C7BB}" type="presOf" srcId="{89AFC43B-0349-4FE2-ACD8-D07106BC95BB}" destId="{934396BF-61ED-4348-AFE8-FF5F5929C6C9}" srcOrd="0" destOrd="2" presId="urn:microsoft.com/office/officeart/2005/8/layout/vList6"/>
    <dgm:cxn modelId="{ADA856F9-8D8E-47B9-9657-E6DD27EEED2E}" type="presOf" srcId="{A258316F-8825-4AF7-BDEE-6280ACA3561F}" destId="{AA0352E2-633F-4F7E-8DEF-31166C6F4738}" srcOrd="0" destOrd="0" presId="urn:microsoft.com/office/officeart/2005/8/layout/vList6"/>
    <dgm:cxn modelId="{6F946235-E958-4640-871C-EE51A26F335D}" type="presOf" srcId="{BB2F2DA3-CB56-4E7F-AB1E-18EAE509224C}" destId="{251558B0-1363-4FA9-8CF8-229177529781}" srcOrd="0" destOrd="0" presId="urn:microsoft.com/office/officeart/2005/8/layout/vList6"/>
    <dgm:cxn modelId="{5737CF5C-CCB1-48BA-A46E-76E0FBFCCA12}" srcId="{984CCDEC-6452-4A2E-B236-92A1CA1F61EC}" destId="{BB2F2DA3-CB56-4E7F-AB1E-18EAE509224C}" srcOrd="0" destOrd="0" parTransId="{6C6EEC6D-8B2C-426C-A889-B94BCDD5BFD4}" sibTransId="{D5C5E3BD-EF6C-43BE-9F4F-6A2B7BB766EF}"/>
    <dgm:cxn modelId="{F5E90BF5-A07F-4860-B701-01785B35AE72}" srcId="{2F3998C8-85BD-4767-A69C-97C01D5F3FBC}" destId="{F840E7C3-44F7-44CC-B396-41CDA9CB6C50}" srcOrd="1" destOrd="0" parTransId="{46E710E2-D708-4AB0-BBDD-C35A4BA221FC}" sibTransId="{CBC6D01D-A6E3-45AC-8D3F-EDBCA2E5A635}"/>
    <dgm:cxn modelId="{6F78C35C-809D-48B6-9FE5-F65F1795E004}" srcId="{BB2F2DA3-CB56-4E7F-AB1E-18EAE509224C}" destId="{559EA682-975E-41DD-AACF-8C529A44A911}" srcOrd="2" destOrd="0" parTransId="{F91C12F3-3661-4647-B1E4-2AF0C2C118CE}" sibTransId="{3BE9B86E-8E4B-461C-B4B0-F12B6B3AE614}"/>
    <dgm:cxn modelId="{7E248A08-F0CB-4CE8-8C45-35B922D92224}" srcId="{984CCDEC-6452-4A2E-B236-92A1CA1F61EC}" destId="{06083895-3050-4E5E-A9CD-C459C4DDA772}" srcOrd="2" destOrd="0" parTransId="{F7D73771-3544-41C4-8C18-FE2D0743FCE8}" sibTransId="{40B2FA00-3F36-4548-8AAB-F97D82712AB3}"/>
    <dgm:cxn modelId="{AB72C681-6FAC-470F-B670-95CE9A1DC6F9}" type="presOf" srcId="{18DE5275-0178-4EF8-9208-FE8AF1BE530B}" destId="{C517B1E2-53FF-4ED7-9821-6E12771D36D1}" srcOrd="0" destOrd="0" presId="urn:microsoft.com/office/officeart/2005/8/layout/vList6"/>
    <dgm:cxn modelId="{3DD3C057-2FFF-4535-AFC4-57E2BC2B4346}" srcId="{BB2F2DA3-CB56-4E7F-AB1E-18EAE509224C}" destId="{D2CFE1A5-FCD6-4516-BD30-1047967E5B3B}" srcOrd="1" destOrd="0" parTransId="{D6B6BB59-B8BB-48A7-A368-3885E2052400}" sibTransId="{8F3A4600-5C03-45A8-8EEB-5CEDCC28156C}"/>
    <dgm:cxn modelId="{BC624D8A-563F-48C1-A177-785ADB20BF8E}" srcId="{984CCDEC-6452-4A2E-B236-92A1CA1F61EC}" destId="{AE6F2885-BB9F-4A87-BF33-BFB93A51D8D1}" srcOrd="3" destOrd="0" parTransId="{80283A3D-062A-42FA-B2B6-FE640BD72B5F}" sibTransId="{98459A12-CB4E-4053-8232-086BF740226B}"/>
    <dgm:cxn modelId="{FC98D92C-3BE9-4A6F-A718-A2F168104A84}" srcId="{2F3998C8-85BD-4767-A69C-97C01D5F3FBC}" destId="{FED48BD3-770F-429B-B1AD-3C230A095C2C}" srcOrd="0" destOrd="0" parTransId="{1BE94A4F-362A-43C1-8D20-72A15A7940DA}" sibTransId="{E822CFF1-1AEC-4183-80E9-23DB46F0240D}"/>
    <dgm:cxn modelId="{B9E3E4B4-1BEF-4FBD-BB6F-60114B89C2CA}" type="presOf" srcId="{F840E7C3-44F7-44CC-B396-41CDA9CB6C50}" destId="{A4125297-EDC4-4742-AA4F-962BAB115F68}" srcOrd="0" destOrd="1" presId="urn:microsoft.com/office/officeart/2005/8/layout/vList6"/>
    <dgm:cxn modelId="{3FDDB309-4C99-4341-A698-7BA96FA8E62E}" type="presOf" srcId="{FED48BD3-770F-429B-B1AD-3C230A095C2C}" destId="{A4125297-EDC4-4742-AA4F-962BAB115F68}" srcOrd="0" destOrd="0" presId="urn:microsoft.com/office/officeart/2005/8/layout/vList6"/>
    <dgm:cxn modelId="{FE1611BB-92F8-4545-94E7-EE990182D132}" type="presOf" srcId="{D2CFE1A5-FCD6-4516-BD30-1047967E5B3B}" destId="{C517B1E2-53FF-4ED7-9821-6E12771D36D1}" srcOrd="0" destOrd="1" presId="urn:microsoft.com/office/officeart/2005/8/layout/vList6"/>
    <dgm:cxn modelId="{CD2AAB6E-FDFC-41CB-A463-87D47F42AD57}" srcId="{06083895-3050-4E5E-A9CD-C459C4DDA772}" destId="{89AFC43B-0349-4FE2-ACD8-D07106BC95BB}" srcOrd="2" destOrd="0" parTransId="{08B356F8-BC84-42AA-8D51-AD7574C4383C}" sibTransId="{F5645C86-9842-4320-BFA4-5169226195DC}"/>
    <dgm:cxn modelId="{6BCC3DAD-23C5-40C4-BB24-E832AECD039D}" type="presOf" srcId="{06083895-3050-4E5E-A9CD-C459C4DDA772}" destId="{A9EE5EFD-A064-4052-A56A-A1118DE2AF4C}" srcOrd="0" destOrd="0" presId="urn:microsoft.com/office/officeart/2005/8/layout/vList6"/>
    <dgm:cxn modelId="{79E1A8F2-4B4A-4C7A-A8CF-D34F5C753D1F}" type="presOf" srcId="{559EA682-975E-41DD-AACF-8C529A44A911}" destId="{C517B1E2-53FF-4ED7-9821-6E12771D36D1}" srcOrd="0" destOrd="2" presId="urn:microsoft.com/office/officeart/2005/8/layout/vList6"/>
    <dgm:cxn modelId="{186E2C74-ABFF-4E0A-86DB-E46D9EB7C375}" type="presOf" srcId="{AE6F2885-BB9F-4A87-BF33-BFB93A51D8D1}" destId="{CD4E748D-E79E-4D7C-9E05-825FD62BCE42}" srcOrd="0" destOrd="0" presId="urn:microsoft.com/office/officeart/2005/8/layout/vList6"/>
    <dgm:cxn modelId="{0CFD6DD8-0173-4908-A3F6-F4A047809A34}" type="presOf" srcId="{2F3998C8-85BD-4767-A69C-97C01D5F3FBC}" destId="{10A5A380-31A9-4D6B-9373-CFB41B2CDCBB}" srcOrd="0" destOrd="0" presId="urn:microsoft.com/office/officeart/2005/8/layout/vList6"/>
    <dgm:cxn modelId="{F1FD34F9-8992-47D2-9D24-CA04813EADB1}" srcId="{AE6F2885-BB9F-4A87-BF33-BFB93A51D8D1}" destId="{20F92B9A-63DE-4973-BF99-B6B664A61926}" srcOrd="1" destOrd="0" parTransId="{CDD74E33-2101-46F8-B4AC-A60C34C86527}" sibTransId="{B360B4C7-355D-48CD-BF56-387728219A7D}"/>
    <dgm:cxn modelId="{2FEAEA73-A06D-4D07-B4C2-2EF2953394DE}" srcId="{AE6F2885-BB9F-4A87-BF33-BFB93A51D8D1}" destId="{A258316F-8825-4AF7-BDEE-6280ACA3561F}" srcOrd="0" destOrd="0" parTransId="{5A182E56-2D2D-4829-B769-B9FC8A285F1D}" sibTransId="{243B12FE-E6B5-4EAB-A01D-2D05870341B8}"/>
    <dgm:cxn modelId="{0F683E69-C8BF-498D-A3C8-24FC2EBC7060}" srcId="{BB2F2DA3-CB56-4E7F-AB1E-18EAE509224C}" destId="{18DE5275-0178-4EF8-9208-FE8AF1BE530B}" srcOrd="0" destOrd="0" parTransId="{2CB702B2-89EF-466E-A64C-64B20B9869A2}" sibTransId="{AC439CEE-FA7F-438E-8E32-1775B2031D9F}"/>
    <dgm:cxn modelId="{618C7271-E914-46D1-A8EE-219B9A1433DC}" type="presOf" srcId="{13F4252D-29D0-4A64-89A7-90F87B20BD46}" destId="{934396BF-61ED-4348-AFE8-FF5F5929C6C9}" srcOrd="0" destOrd="1" presId="urn:microsoft.com/office/officeart/2005/8/layout/vList6"/>
    <dgm:cxn modelId="{D493258D-6F8B-4D3B-9FE4-557C437C31DF}" type="presOf" srcId="{20F92B9A-63DE-4973-BF99-B6B664A61926}" destId="{AA0352E2-633F-4F7E-8DEF-31166C6F4738}" srcOrd="0" destOrd="1" presId="urn:microsoft.com/office/officeart/2005/8/layout/vList6"/>
    <dgm:cxn modelId="{6FDD2E46-ABC3-422B-9247-1E5DC464FFFE}" srcId="{06083895-3050-4E5E-A9CD-C459C4DDA772}" destId="{67632EE3-DDFB-42B2-B8B0-7637401F48BF}" srcOrd="0" destOrd="0" parTransId="{0D431F00-6C32-479A-861A-ADE60E20B200}" sibTransId="{72D18045-4D8C-400B-9F0B-129226A26F1F}"/>
    <dgm:cxn modelId="{DE2E12BF-4508-44EE-B9AA-3FB0DCF93103}" type="presOf" srcId="{67632EE3-DDFB-42B2-B8B0-7637401F48BF}" destId="{934396BF-61ED-4348-AFE8-FF5F5929C6C9}" srcOrd="0" destOrd="0" presId="urn:microsoft.com/office/officeart/2005/8/layout/vList6"/>
    <dgm:cxn modelId="{83F9F9B6-6F95-4C33-918F-2089D228558F}" srcId="{984CCDEC-6452-4A2E-B236-92A1CA1F61EC}" destId="{2F3998C8-85BD-4767-A69C-97C01D5F3FBC}" srcOrd="1" destOrd="0" parTransId="{FB500778-6593-4A50-8E7E-EF4ABCD30FF6}" sibTransId="{EDDF3CB8-D1B9-4303-9129-53E8D01752E1}"/>
    <dgm:cxn modelId="{E8CA6195-6025-4E21-A622-C1CECA6CF50D}" type="presOf" srcId="{984CCDEC-6452-4A2E-B236-92A1CA1F61EC}" destId="{67043189-9FE1-4AB6-857A-4ADAB8D1E006}" srcOrd="0" destOrd="0" presId="urn:microsoft.com/office/officeart/2005/8/layout/vList6"/>
    <dgm:cxn modelId="{B22CE61B-98EA-44BE-9A24-6129B4065B4D}" srcId="{06083895-3050-4E5E-A9CD-C459C4DDA772}" destId="{13F4252D-29D0-4A64-89A7-90F87B20BD46}" srcOrd="1" destOrd="0" parTransId="{63DFDB75-1283-4896-9929-C0E2397B4B4B}" sibTransId="{EF67486B-41D2-49D9-8149-0952B66A1B8D}"/>
    <dgm:cxn modelId="{10CED53A-4BBE-4E80-9F5B-A993EC0DC8D7}" type="presParOf" srcId="{67043189-9FE1-4AB6-857A-4ADAB8D1E006}" destId="{A495A06D-2DEF-4CE6-B871-69D6E13A5723}" srcOrd="0" destOrd="0" presId="urn:microsoft.com/office/officeart/2005/8/layout/vList6"/>
    <dgm:cxn modelId="{935AF410-916B-4222-B3BF-8A3A7531154D}" type="presParOf" srcId="{A495A06D-2DEF-4CE6-B871-69D6E13A5723}" destId="{251558B0-1363-4FA9-8CF8-229177529781}" srcOrd="0" destOrd="0" presId="urn:microsoft.com/office/officeart/2005/8/layout/vList6"/>
    <dgm:cxn modelId="{6C5C4585-EF88-4168-BAD7-6B982D058C78}" type="presParOf" srcId="{A495A06D-2DEF-4CE6-B871-69D6E13A5723}" destId="{C517B1E2-53FF-4ED7-9821-6E12771D36D1}" srcOrd="1" destOrd="0" presId="urn:microsoft.com/office/officeart/2005/8/layout/vList6"/>
    <dgm:cxn modelId="{C8158B56-4F7E-4E07-A5EC-27E8A19AF6E5}" type="presParOf" srcId="{67043189-9FE1-4AB6-857A-4ADAB8D1E006}" destId="{66DDB724-DAFA-4759-8DA8-B562FBE14EFB}" srcOrd="1" destOrd="0" presId="urn:microsoft.com/office/officeart/2005/8/layout/vList6"/>
    <dgm:cxn modelId="{3EF39F93-0BE8-47B8-AAC0-C5FD5BE94ED3}" type="presParOf" srcId="{67043189-9FE1-4AB6-857A-4ADAB8D1E006}" destId="{75A3FC9C-4AD7-4B7F-A2BF-66463EE9B2A3}" srcOrd="2" destOrd="0" presId="urn:microsoft.com/office/officeart/2005/8/layout/vList6"/>
    <dgm:cxn modelId="{82E35980-32A5-4B33-B859-542888A0B0E0}" type="presParOf" srcId="{75A3FC9C-4AD7-4B7F-A2BF-66463EE9B2A3}" destId="{10A5A380-31A9-4D6B-9373-CFB41B2CDCBB}" srcOrd="0" destOrd="0" presId="urn:microsoft.com/office/officeart/2005/8/layout/vList6"/>
    <dgm:cxn modelId="{9EC09360-8A15-46D8-96CD-6F30932CDFB1}" type="presParOf" srcId="{75A3FC9C-4AD7-4B7F-A2BF-66463EE9B2A3}" destId="{A4125297-EDC4-4742-AA4F-962BAB115F68}" srcOrd="1" destOrd="0" presId="urn:microsoft.com/office/officeart/2005/8/layout/vList6"/>
    <dgm:cxn modelId="{EA402383-5519-4D55-9F82-E1ECF8526DC0}" type="presParOf" srcId="{67043189-9FE1-4AB6-857A-4ADAB8D1E006}" destId="{3D4C848D-75CF-4419-9B0F-147110193533}" srcOrd="3" destOrd="0" presId="urn:microsoft.com/office/officeart/2005/8/layout/vList6"/>
    <dgm:cxn modelId="{EBE9A019-5E3D-4B59-A2BF-0FD166E26B92}" type="presParOf" srcId="{67043189-9FE1-4AB6-857A-4ADAB8D1E006}" destId="{2490B551-D34F-44BA-A991-3803842CFA8D}" srcOrd="4" destOrd="0" presId="urn:microsoft.com/office/officeart/2005/8/layout/vList6"/>
    <dgm:cxn modelId="{5C1653BA-6741-4879-9BA4-2EEAB4F611EB}" type="presParOf" srcId="{2490B551-D34F-44BA-A991-3803842CFA8D}" destId="{A9EE5EFD-A064-4052-A56A-A1118DE2AF4C}" srcOrd="0" destOrd="0" presId="urn:microsoft.com/office/officeart/2005/8/layout/vList6"/>
    <dgm:cxn modelId="{FD36F694-050C-426D-B4FE-6609AB8D65ED}" type="presParOf" srcId="{2490B551-D34F-44BA-A991-3803842CFA8D}" destId="{934396BF-61ED-4348-AFE8-FF5F5929C6C9}" srcOrd="1" destOrd="0" presId="urn:microsoft.com/office/officeart/2005/8/layout/vList6"/>
    <dgm:cxn modelId="{6AAF088F-B6E6-47D9-8F23-B3BEE554A801}" type="presParOf" srcId="{67043189-9FE1-4AB6-857A-4ADAB8D1E006}" destId="{3AA2F50B-0B61-4C01-BF43-D5923CFA4225}" srcOrd="5" destOrd="0" presId="urn:microsoft.com/office/officeart/2005/8/layout/vList6"/>
    <dgm:cxn modelId="{63848775-D157-4E50-9A8C-7F9DD5658F05}" type="presParOf" srcId="{67043189-9FE1-4AB6-857A-4ADAB8D1E006}" destId="{8A82310B-9C72-4171-A82C-319FFBA96D9B}" srcOrd="6" destOrd="0" presId="urn:microsoft.com/office/officeart/2005/8/layout/vList6"/>
    <dgm:cxn modelId="{ED6A835A-2CE0-42F0-A1AB-4EDD8E27A7EE}" type="presParOf" srcId="{8A82310B-9C72-4171-A82C-319FFBA96D9B}" destId="{CD4E748D-E79E-4D7C-9E05-825FD62BCE42}" srcOrd="0" destOrd="0" presId="urn:microsoft.com/office/officeart/2005/8/layout/vList6"/>
    <dgm:cxn modelId="{C1FB154B-2E02-4108-9266-9AB8A0C8785B}" type="presParOf" srcId="{8A82310B-9C72-4171-A82C-319FFBA96D9B}" destId="{AA0352E2-633F-4F7E-8DEF-31166C6F473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3FF2E25-5F67-4D0A-AE9E-1353A5CA95F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FE60CA-46A7-4EC2-9689-8339BCD8C297}">
      <dgm:prSet phldrT="[Текст]"/>
      <dgm:spPr/>
      <dgm:t>
        <a:bodyPr/>
        <a:lstStyle/>
        <a:p>
          <a:r>
            <a:rPr lang="ru-RU" b="1" dirty="0" smtClean="0"/>
            <a:t>Познавательное развитие детей </a:t>
          </a:r>
          <a:endParaRPr lang="ru-RU" b="1" dirty="0"/>
        </a:p>
      </dgm:t>
    </dgm:pt>
    <dgm:pt modelId="{D23B6496-6C8D-4886-AD30-6309FE0896CE}" type="parTrans" cxnId="{269F4911-14E8-45D4-938B-A8872105472C}">
      <dgm:prSet/>
      <dgm:spPr/>
      <dgm:t>
        <a:bodyPr/>
        <a:lstStyle/>
        <a:p>
          <a:endParaRPr lang="ru-RU"/>
        </a:p>
      </dgm:t>
    </dgm:pt>
    <dgm:pt modelId="{3BDBBDD6-49C6-4A54-80FB-4F9398338B43}" type="sibTrans" cxnId="{269F4911-14E8-45D4-938B-A8872105472C}">
      <dgm:prSet/>
      <dgm:spPr/>
      <dgm:t>
        <a:bodyPr/>
        <a:lstStyle/>
        <a:p>
          <a:endParaRPr lang="ru-RU"/>
        </a:p>
      </dgm:t>
    </dgm:pt>
    <dgm:pt modelId="{0616549E-2734-4B38-829F-28121DD7EDD6}">
      <dgm:prSet phldrT="[Текст]" custT="1"/>
      <dgm:spPr/>
      <dgm:t>
        <a:bodyPr/>
        <a:lstStyle/>
        <a:p>
          <a:r>
            <a:rPr lang="ru-RU" sz="1800" b="1" dirty="0" smtClean="0"/>
            <a:t>Линия «Знакомство с миром и формирование экологического сознания»</a:t>
          </a:r>
          <a:endParaRPr lang="ru-RU" sz="1800" dirty="0"/>
        </a:p>
      </dgm:t>
    </dgm:pt>
    <dgm:pt modelId="{9D138258-F18A-4C50-A77D-86B4769525B0}" type="parTrans" cxnId="{FCB47B5A-AE58-4E6B-B88B-24735C3F9472}">
      <dgm:prSet/>
      <dgm:spPr/>
      <dgm:t>
        <a:bodyPr/>
        <a:lstStyle/>
        <a:p>
          <a:endParaRPr lang="ru-RU"/>
        </a:p>
      </dgm:t>
    </dgm:pt>
    <dgm:pt modelId="{48801764-AD13-498D-88E8-BDDFDA6AAF4E}" type="sibTrans" cxnId="{FCB47B5A-AE58-4E6B-B88B-24735C3F9472}">
      <dgm:prSet/>
      <dgm:spPr/>
      <dgm:t>
        <a:bodyPr/>
        <a:lstStyle/>
        <a:p>
          <a:endParaRPr lang="ru-RU"/>
        </a:p>
      </dgm:t>
    </dgm:pt>
    <dgm:pt modelId="{089BB8EA-AD15-419E-8875-B94AF299EBDD}">
      <dgm:prSet phldrT="[Текст]" custT="1"/>
      <dgm:spPr/>
      <dgm:t>
        <a:bodyPr/>
        <a:lstStyle/>
        <a:p>
          <a:r>
            <a:rPr lang="ru-RU" sz="1800" b="1" dirty="0" smtClean="0"/>
            <a:t>Математическая линия</a:t>
          </a:r>
          <a:endParaRPr lang="ru-RU" sz="1800" dirty="0"/>
        </a:p>
      </dgm:t>
    </dgm:pt>
    <dgm:pt modelId="{4B8D08B5-DF2B-44A2-B5C0-1B8D27C6ED37}" type="parTrans" cxnId="{04AD909D-191E-44B9-9A99-0F008916EBC9}">
      <dgm:prSet/>
      <dgm:spPr/>
      <dgm:t>
        <a:bodyPr/>
        <a:lstStyle/>
        <a:p>
          <a:endParaRPr lang="ru-RU"/>
        </a:p>
      </dgm:t>
    </dgm:pt>
    <dgm:pt modelId="{29E0123F-68F8-4DF7-99AA-D07F1D90A9CD}" type="sibTrans" cxnId="{04AD909D-191E-44B9-9A99-0F008916EBC9}">
      <dgm:prSet/>
      <dgm:spPr/>
      <dgm:t>
        <a:bodyPr/>
        <a:lstStyle/>
        <a:p>
          <a:endParaRPr lang="ru-RU"/>
        </a:p>
      </dgm:t>
    </dgm:pt>
    <dgm:pt modelId="{78A22323-B0E3-4529-AB9D-C7CFBE897C80}">
      <dgm:prSet phldrT="[Текст]"/>
      <dgm:spPr/>
      <dgm:t>
        <a:bodyPr/>
        <a:lstStyle/>
        <a:p>
          <a:r>
            <a:rPr lang="ru-RU" b="1" dirty="0" smtClean="0"/>
            <a:t>Программа коррекционной работы</a:t>
          </a:r>
          <a:endParaRPr lang="ru-RU" b="1" dirty="0"/>
        </a:p>
      </dgm:t>
    </dgm:pt>
    <dgm:pt modelId="{CEAA5299-2F33-429B-8DB5-51703EA0ECCE}" type="parTrans" cxnId="{99E45CC4-AD3E-4693-BC36-49AD16428E8E}">
      <dgm:prSet/>
      <dgm:spPr/>
      <dgm:t>
        <a:bodyPr/>
        <a:lstStyle/>
        <a:p>
          <a:endParaRPr lang="ru-RU"/>
        </a:p>
      </dgm:t>
    </dgm:pt>
    <dgm:pt modelId="{590DFEC3-7585-4744-82A5-F174B0D06456}" type="sibTrans" cxnId="{99E45CC4-AD3E-4693-BC36-49AD16428E8E}">
      <dgm:prSet/>
      <dgm:spPr/>
      <dgm:t>
        <a:bodyPr/>
        <a:lstStyle/>
        <a:p>
          <a:endParaRPr lang="ru-RU"/>
        </a:p>
      </dgm:t>
    </dgm:pt>
    <dgm:pt modelId="{005C6AF6-7619-4895-95AE-7D12ECDED46A}">
      <dgm:prSet phldrT="[Текст]" custT="1"/>
      <dgm:spPr/>
      <dgm:t>
        <a:bodyPr/>
        <a:lstStyle/>
        <a:p>
          <a:r>
            <a:rPr lang="ru-RU" sz="1800" b="1" dirty="0" smtClean="0"/>
            <a:t>Организация и содержание инклюзивной практики в дошкольной организации</a:t>
          </a:r>
          <a:endParaRPr lang="ru-RU" sz="1800" b="1" dirty="0"/>
        </a:p>
      </dgm:t>
    </dgm:pt>
    <dgm:pt modelId="{BD0BEE75-00DD-4AC4-BCB3-9A853C3DDC91}" type="parTrans" cxnId="{25BB4073-A8DB-4B1F-9C31-0693618072E7}">
      <dgm:prSet/>
      <dgm:spPr/>
      <dgm:t>
        <a:bodyPr/>
        <a:lstStyle/>
        <a:p>
          <a:endParaRPr lang="ru-RU"/>
        </a:p>
      </dgm:t>
    </dgm:pt>
    <dgm:pt modelId="{3316422D-2B9D-455C-8B39-D8F9CEF09729}" type="sibTrans" cxnId="{25BB4073-A8DB-4B1F-9C31-0693618072E7}">
      <dgm:prSet/>
      <dgm:spPr/>
      <dgm:t>
        <a:bodyPr/>
        <a:lstStyle/>
        <a:p>
          <a:endParaRPr lang="ru-RU"/>
        </a:p>
      </dgm:t>
    </dgm:pt>
    <dgm:pt modelId="{E79E5EA0-AECF-455D-9E2B-24F1D4F07B59}">
      <dgm:prSet phldrT="[Текст]" custT="1"/>
      <dgm:spPr/>
      <dgm:t>
        <a:bodyPr/>
        <a:lstStyle/>
        <a:p>
          <a:r>
            <a:rPr lang="ru-RU" sz="1600" b="1" u="none" dirty="0" smtClean="0"/>
            <a:t>Нейропсихологическая профилактика и коррекция психологического развития дошкольников</a:t>
          </a:r>
          <a:endParaRPr lang="ru-RU" sz="1600" u="none" dirty="0"/>
        </a:p>
      </dgm:t>
    </dgm:pt>
    <dgm:pt modelId="{FFFB1A79-B040-43AA-8C14-E6322167D5BE}" type="parTrans" cxnId="{64B7F6FE-E931-4DC5-9E84-656F1A3E1BF6}">
      <dgm:prSet/>
      <dgm:spPr/>
      <dgm:t>
        <a:bodyPr/>
        <a:lstStyle/>
        <a:p>
          <a:endParaRPr lang="ru-RU"/>
        </a:p>
      </dgm:t>
    </dgm:pt>
    <dgm:pt modelId="{045DC374-823C-4B81-852A-309A3EB4FEB9}" type="sibTrans" cxnId="{64B7F6FE-E931-4DC5-9E84-656F1A3E1BF6}">
      <dgm:prSet/>
      <dgm:spPr/>
      <dgm:t>
        <a:bodyPr/>
        <a:lstStyle/>
        <a:p>
          <a:endParaRPr lang="ru-RU"/>
        </a:p>
      </dgm:t>
    </dgm:pt>
    <dgm:pt modelId="{42062ACB-EFB5-4653-9FB1-6EE46495BDC3}">
      <dgm:prSet custT="1"/>
      <dgm:spPr/>
      <dgm:t>
        <a:bodyPr/>
        <a:lstStyle/>
        <a:p>
          <a:r>
            <a:rPr lang="ru-RU" sz="1800" b="1" dirty="0" smtClean="0"/>
            <a:t>Линия «В мире информации» </a:t>
          </a:r>
          <a:endParaRPr lang="ru-RU" sz="1800" b="1" dirty="0"/>
        </a:p>
      </dgm:t>
    </dgm:pt>
    <dgm:pt modelId="{2F8ACF21-599C-4ABF-924E-BA64B949BFBB}" type="parTrans" cxnId="{2E32C521-B097-4278-9FA1-C08343C08C41}">
      <dgm:prSet/>
      <dgm:spPr/>
      <dgm:t>
        <a:bodyPr/>
        <a:lstStyle/>
        <a:p>
          <a:endParaRPr lang="ru-RU"/>
        </a:p>
      </dgm:t>
    </dgm:pt>
    <dgm:pt modelId="{070C3AD6-B9CB-40E6-BE7D-93F837647777}" type="sibTrans" cxnId="{2E32C521-B097-4278-9FA1-C08343C08C41}">
      <dgm:prSet/>
      <dgm:spPr/>
      <dgm:t>
        <a:bodyPr/>
        <a:lstStyle/>
        <a:p>
          <a:endParaRPr lang="ru-RU"/>
        </a:p>
      </dgm:t>
    </dgm:pt>
    <dgm:pt modelId="{E66BE598-3CE1-4E60-90C0-466C1E16F9A6}">
      <dgm:prSet custT="1"/>
      <dgm:spPr/>
      <dgm:t>
        <a:bodyPr/>
        <a:lstStyle/>
        <a:p>
          <a:r>
            <a:rPr lang="ru-RU" sz="1800" b="1" dirty="0" smtClean="0"/>
            <a:t>Психолого-педагогическое сопровождение детей  с ОВЗ</a:t>
          </a:r>
          <a:endParaRPr lang="ru-RU" sz="1800" b="1" dirty="0"/>
        </a:p>
      </dgm:t>
    </dgm:pt>
    <dgm:pt modelId="{3988274D-0D49-4112-A239-F3AE9CE1B86C}" type="parTrans" cxnId="{AD20D230-E64A-494C-A478-22EEDF375328}">
      <dgm:prSet/>
      <dgm:spPr/>
      <dgm:t>
        <a:bodyPr/>
        <a:lstStyle/>
        <a:p>
          <a:endParaRPr lang="ru-RU"/>
        </a:p>
      </dgm:t>
    </dgm:pt>
    <dgm:pt modelId="{8358C305-DDCA-4EDF-8FB4-EC206328A7C0}" type="sibTrans" cxnId="{AD20D230-E64A-494C-A478-22EEDF375328}">
      <dgm:prSet/>
      <dgm:spPr/>
      <dgm:t>
        <a:bodyPr/>
        <a:lstStyle/>
        <a:p>
          <a:endParaRPr lang="ru-RU"/>
        </a:p>
      </dgm:t>
    </dgm:pt>
    <dgm:pt modelId="{FB7F1B9E-60D8-4F99-8843-C66A2092BD91}" type="pres">
      <dgm:prSet presAssocID="{23FF2E25-5F67-4D0A-AE9E-1353A5CA95F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48FB90-FC16-4805-8C65-D5B5EB56376B}" type="pres">
      <dgm:prSet presAssocID="{37FE60CA-46A7-4EC2-9689-8339BCD8C297}" presName="root" presStyleCnt="0"/>
      <dgm:spPr/>
    </dgm:pt>
    <dgm:pt modelId="{259EB005-D59E-40CC-870B-8BC681000CB6}" type="pres">
      <dgm:prSet presAssocID="{37FE60CA-46A7-4EC2-9689-8339BCD8C297}" presName="rootComposite" presStyleCnt="0"/>
      <dgm:spPr/>
    </dgm:pt>
    <dgm:pt modelId="{C464B4CA-37DE-4945-BFEC-D975A3D2B60D}" type="pres">
      <dgm:prSet presAssocID="{37FE60CA-46A7-4EC2-9689-8339BCD8C297}" presName="rootText" presStyleLbl="node1" presStyleIdx="0" presStyleCnt="2" custLinFactNeighborX="-63545" custLinFactNeighborY="2902"/>
      <dgm:spPr/>
      <dgm:t>
        <a:bodyPr/>
        <a:lstStyle/>
        <a:p>
          <a:endParaRPr lang="ru-RU"/>
        </a:p>
      </dgm:t>
    </dgm:pt>
    <dgm:pt modelId="{9F26D680-4AE8-430A-9FB7-DE4BC9C6DA55}" type="pres">
      <dgm:prSet presAssocID="{37FE60CA-46A7-4EC2-9689-8339BCD8C297}" presName="rootConnector" presStyleLbl="node1" presStyleIdx="0" presStyleCnt="2"/>
      <dgm:spPr/>
      <dgm:t>
        <a:bodyPr/>
        <a:lstStyle/>
        <a:p>
          <a:endParaRPr lang="ru-RU"/>
        </a:p>
      </dgm:t>
    </dgm:pt>
    <dgm:pt modelId="{972712EA-1D44-4610-95DD-721D5D450F73}" type="pres">
      <dgm:prSet presAssocID="{37FE60CA-46A7-4EC2-9689-8339BCD8C297}" presName="childShape" presStyleCnt="0"/>
      <dgm:spPr/>
    </dgm:pt>
    <dgm:pt modelId="{2E705F3D-2FB2-4B0F-8D4B-94332EB88000}" type="pres">
      <dgm:prSet presAssocID="{9D138258-F18A-4C50-A77D-86B4769525B0}" presName="Name13" presStyleLbl="parChTrans1D2" presStyleIdx="0" presStyleCnt="6"/>
      <dgm:spPr/>
      <dgm:t>
        <a:bodyPr/>
        <a:lstStyle/>
        <a:p>
          <a:endParaRPr lang="ru-RU"/>
        </a:p>
      </dgm:t>
    </dgm:pt>
    <dgm:pt modelId="{78763090-7304-408D-B810-CD9D1A6E206B}" type="pres">
      <dgm:prSet presAssocID="{0616549E-2734-4B38-829F-28121DD7EDD6}" presName="childText" presStyleLbl="bgAcc1" presStyleIdx="0" presStyleCnt="6" custScaleX="183517" custLinFactNeighborX="-57179" custLinFactNeighborY="-1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F7ADBE-A63A-4002-9B9F-F28F6B41BE8E}" type="pres">
      <dgm:prSet presAssocID="{4B8D08B5-DF2B-44A2-B5C0-1B8D27C6ED37}" presName="Name13" presStyleLbl="parChTrans1D2" presStyleIdx="1" presStyleCnt="6"/>
      <dgm:spPr/>
      <dgm:t>
        <a:bodyPr/>
        <a:lstStyle/>
        <a:p>
          <a:endParaRPr lang="ru-RU"/>
        </a:p>
      </dgm:t>
    </dgm:pt>
    <dgm:pt modelId="{A057A70D-2C2C-4E86-8C0E-84D1564B459B}" type="pres">
      <dgm:prSet presAssocID="{089BB8EA-AD15-419E-8875-B94AF299EBDD}" presName="childText" presStyleLbl="bgAcc1" presStyleIdx="1" presStyleCnt="6" custScaleX="186869" custLinFactNeighborX="-57179" custLinFactNeighborY="2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39330-8617-4E7F-8B1D-EA44576E0F9F}" type="pres">
      <dgm:prSet presAssocID="{2F8ACF21-599C-4ABF-924E-BA64B949BFBB}" presName="Name13" presStyleLbl="parChTrans1D2" presStyleIdx="2" presStyleCnt="6"/>
      <dgm:spPr/>
      <dgm:t>
        <a:bodyPr/>
        <a:lstStyle/>
        <a:p>
          <a:endParaRPr lang="ru-RU"/>
        </a:p>
      </dgm:t>
    </dgm:pt>
    <dgm:pt modelId="{6018DE4F-84D1-4FCA-982A-EA214E905F20}" type="pres">
      <dgm:prSet presAssocID="{42062ACB-EFB5-4653-9FB1-6EE46495BDC3}" presName="childText" presStyleLbl="bgAcc1" presStyleIdx="2" presStyleCnt="6" custScaleX="179232" custLinFactNeighborX="-49871" custLinFactNeighborY="-9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D5B00-CACE-4369-9327-B251FC6D9CFF}" type="pres">
      <dgm:prSet presAssocID="{78A22323-B0E3-4529-AB9D-C7CFBE897C80}" presName="root" presStyleCnt="0"/>
      <dgm:spPr/>
    </dgm:pt>
    <dgm:pt modelId="{BB92505B-EB77-4E47-9179-C9D2A1B203F5}" type="pres">
      <dgm:prSet presAssocID="{78A22323-B0E3-4529-AB9D-C7CFBE897C80}" presName="rootComposite" presStyleCnt="0"/>
      <dgm:spPr/>
    </dgm:pt>
    <dgm:pt modelId="{D5C73F03-D56E-4E2D-9FA1-BB8CEC0303FC}" type="pres">
      <dgm:prSet presAssocID="{78A22323-B0E3-4529-AB9D-C7CFBE897C80}" presName="rootText" presStyleLbl="node1" presStyleIdx="1" presStyleCnt="2"/>
      <dgm:spPr/>
      <dgm:t>
        <a:bodyPr/>
        <a:lstStyle/>
        <a:p>
          <a:endParaRPr lang="ru-RU"/>
        </a:p>
      </dgm:t>
    </dgm:pt>
    <dgm:pt modelId="{59D919B5-8532-4018-B30D-3795BBFFF6D0}" type="pres">
      <dgm:prSet presAssocID="{78A22323-B0E3-4529-AB9D-C7CFBE897C80}" presName="rootConnector" presStyleLbl="node1" presStyleIdx="1" presStyleCnt="2"/>
      <dgm:spPr/>
      <dgm:t>
        <a:bodyPr/>
        <a:lstStyle/>
        <a:p>
          <a:endParaRPr lang="ru-RU"/>
        </a:p>
      </dgm:t>
    </dgm:pt>
    <dgm:pt modelId="{1C5998C4-9743-4D7B-80B5-AE87AC7CC4FE}" type="pres">
      <dgm:prSet presAssocID="{78A22323-B0E3-4529-AB9D-C7CFBE897C80}" presName="childShape" presStyleCnt="0"/>
      <dgm:spPr/>
    </dgm:pt>
    <dgm:pt modelId="{3D80503E-7C50-4431-B709-2816F24D14E9}" type="pres">
      <dgm:prSet presAssocID="{3988274D-0D49-4112-A239-F3AE9CE1B86C}" presName="Name13" presStyleLbl="parChTrans1D2" presStyleIdx="3" presStyleCnt="6"/>
      <dgm:spPr/>
      <dgm:t>
        <a:bodyPr/>
        <a:lstStyle/>
        <a:p>
          <a:endParaRPr lang="ru-RU"/>
        </a:p>
      </dgm:t>
    </dgm:pt>
    <dgm:pt modelId="{F73F7029-E832-414C-B6D8-9F90BBAA1D9F}" type="pres">
      <dgm:prSet presAssocID="{E66BE598-3CE1-4E60-90C0-466C1E16F9A6}" presName="childText" presStyleLbl="bgAcc1" presStyleIdx="3" presStyleCnt="6" custScaleX="186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40EC2-83ED-426A-AFC9-5DC4CD4D56EE}" type="pres">
      <dgm:prSet presAssocID="{BD0BEE75-00DD-4AC4-BCB3-9A853C3DDC91}" presName="Name13" presStyleLbl="parChTrans1D2" presStyleIdx="4" presStyleCnt="6"/>
      <dgm:spPr/>
      <dgm:t>
        <a:bodyPr/>
        <a:lstStyle/>
        <a:p>
          <a:endParaRPr lang="ru-RU"/>
        </a:p>
      </dgm:t>
    </dgm:pt>
    <dgm:pt modelId="{CADE7B12-1B89-45C3-934D-2D2AB535A5BF}" type="pres">
      <dgm:prSet presAssocID="{005C6AF6-7619-4895-95AE-7D12ECDED46A}" presName="childText" presStyleLbl="bgAcc1" presStyleIdx="4" presStyleCnt="6" custScaleX="187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A3FDA-DBCB-42AB-8061-786991269A79}" type="pres">
      <dgm:prSet presAssocID="{FFFB1A79-B040-43AA-8C14-E6322167D5BE}" presName="Name13" presStyleLbl="parChTrans1D2" presStyleIdx="5" presStyleCnt="6"/>
      <dgm:spPr/>
      <dgm:t>
        <a:bodyPr/>
        <a:lstStyle/>
        <a:p>
          <a:endParaRPr lang="ru-RU"/>
        </a:p>
      </dgm:t>
    </dgm:pt>
    <dgm:pt modelId="{EA39578E-3782-408D-8A6B-A07C7B9F12FD}" type="pres">
      <dgm:prSet presAssocID="{E79E5EA0-AECF-455D-9E2B-24F1D4F07B59}" presName="childText" presStyleLbl="bgAcc1" presStyleIdx="5" presStyleCnt="6" custScaleX="197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AD909D-191E-44B9-9A99-0F008916EBC9}" srcId="{37FE60CA-46A7-4EC2-9689-8339BCD8C297}" destId="{089BB8EA-AD15-419E-8875-B94AF299EBDD}" srcOrd="1" destOrd="0" parTransId="{4B8D08B5-DF2B-44A2-B5C0-1B8D27C6ED37}" sibTransId="{29E0123F-68F8-4DF7-99AA-D07F1D90A9CD}"/>
    <dgm:cxn modelId="{C4967AC2-DC12-4EBA-8099-1D3317B655BE}" type="presOf" srcId="{37FE60CA-46A7-4EC2-9689-8339BCD8C297}" destId="{9F26D680-4AE8-430A-9FB7-DE4BC9C6DA55}" srcOrd="1" destOrd="0" presId="urn:microsoft.com/office/officeart/2005/8/layout/hierarchy3"/>
    <dgm:cxn modelId="{99E45CC4-AD3E-4693-BC36-49AD16428E8E}" srcId="{23FF2E25-5F67-4D0A-AE9E-1353A5CA95F7}" destId="{78A22323-B0E3-4529-AB9D-C7CFBE897C80}" srcOrd="1" destOrd="0" parTransId="{CEAA5299-2F33-429B-8DB5-51703EA0ECCE}" sibTransId="{590DFEC3-7585-4744-82A5-F174B0D06456}"/>
    <dgm:cxn modelId="{F636D1EA-51E4-48C5-94C0-B6A536B26647}" type="presOf" srcId="{089BB8EA-AD15-419E-8875-B94AF299EBDD}" destId="{A057A70D-2C2C-4E86-8C0E-84D1564B459B}" srcOrd="0" destOrd="0" presId="urn:microsoft.com/office/officeart/2005/8/layout/hierarchy3"/>
    <dgm:cxn modelId="{8EEAE5B6-0848-423E-BB06-D8ECA45832F4}" type="presOf" srcId="{37FE60CA-46A7-4EC2-9689-8339BCD8C297}" destId="{C464B4CA-37DE-4945-BFEC-D975A3D2B60D}" srcOrd="0" destOrd="0" presId="urn:microsoft.com/office/officeart/2005/8/layout/hierarchy3"/>
    <dgm:cxn modelId="{269F4911-14E8-45D4-938B-A8872105472C}" srcId="{23FF2E25-5F67-4D0A-AE9E-1353A5CA95F7}" destId="{37FE60CA-46A7-4EC2-9689-8339BCD8C297}" srcOrd="0" destOrd="0" parTransId="{D23B6496-6C8D-4886-AD30-6309FE0896CE}" sibTransId="{3BDBBDD6-49C6-4A54-80FB-4F9398338B43}"/>
    <dgm:cxn modelId="{FCB47B5A-AE58-4E6B-B88B-24735C3F9472}" srcId="{37FE60CA-46A7-4EC2-9689-8339BCD8C297}" destId="{0616549E-2734-4B38-829F-28121DD7EDD6}" srcOrd="0" destOrd="0" parTransId="{9D138258-F18A-4C50-A77D-86B4769525B0}" sibTransId="{48801764-AD13-498D-88E8-BDDFDA6AAF4E}"/>
    <dgm:cxn modelId="{943F5673-27C3-4E13-A6A0-C30DFBFA047E}" type="presOf" srcId="{4B8D08B5-DF2B-44A2-B5C0-1B8D27C6ED37}" destId="{37F7ADBE-A63A-4002-9B9F-F28F6B41BE8E}" srcOrd="0" destOrd="0" presId="urn:microsoft.com/office/officeart/2005/8/layout/hierarchy3"/>
    <dgm:cxn modelId="{16949890-E851-4CC7-92A5-B61A163427E4}" type="presOf" srcId="{005C6AF6-7619-4895-95AE-7D12ECDED46A}" destId="{CADE7B12-1B89-45C3-934D-2D2AB535A5BF}" srcOrd="0" destOrd="0" presId="urn:microsoft.com/office/officeart/2005/8/layout/hierarchy3"/>
    <dgm:cxn modelId="{55A4D470-07C2-4FB3-BCBB-D9DE919E4DAD}" type="presOf" srcId="{78A22323-B0E3-4529-AB9D-C7CFBE897C80}" destId="{59D919B5-8532-4018-B30D-3795BBFFF6D0}" srcOrd="1" destOrd="0" presId="urn:microsoft.com/office/officeart/2005/8/layout/hierarchy3"/>
    <dgm:cxn modelId="{9422CEE8-5416-47ED-B318-09E02CD81EBE}" type="presOf" srcId="{E66BE598-3CE1-4E60-90C0-466C1E16F9A6}" destId="{F73F7029-E832-414C-B6D8-9F90BBAA1D9F}" srcOrd="0" destOrd="0" presId="urn:microsoft.com/office/officeart/2005/8/layout/hierarchy3"/>
    <dgm:cxn modelId="{E30A3713-444E-43C1-86AF-0DDC659DD63F}" type="presOf" srcId="{78A22323-B0E3-4529-AB9D-C7CFBE897C80}" destId="{D5C73F03-D56E-4E2D-9FA1-BB8CEC0303FC}" srcOrd="0" destOrd="0" presId="urn:microsoft.com/office/officeart/2005/8/layout/hierarchy3"/>
    <dgm:cxn modelId="{A0B70EB4-8BD0-473C-8FE6-F2E8B9A0FC73}" type="presOf" srcId="{2F8ACF21-599C-4ABF-924E-BA64B949BFBB}" destId="{52F39330-8617-4E7F-8B1D-EA44576E0F9F}" srcOrd="0" destOrd="0" presId="urn:microsoft.com/office/officeart/2005/8/layout/hierarchy3"/>
    <dgm:cxn modelId="{2E32C521-B097-4278-9FA1-C08343C08C41}" srcId="{37FE60CA-46A7-4EC2-9689-8339BCD8C297}" destId="{42062ACB-EFB5-4653-9FB1-6EE46495BDC3}" srcOrd="2" destOrd="0" parTransId="{2F8ACF21-599C-4ABF-924E-BA64B949BFBB}" sibTransId="{070C3AD6-B9CB-40E6-BE7D-93F837647777}"/>
    <dgm:cxn modelId="{17378C70-0457-41FF-BA7D-B9ED97DD06BB}" type="presOf" srcId="{3988274D-0D49-4112-A239-F3AE9CE1B86C}" destId="{3D80503E-7C50-4431-B709-2816F24D14E9}" srcOrd="0" destOrd="0" presId="urn:microsoft.com/office/officeart/2005/8/layout/hierarchy3"/>
    <dgm:cxn modelId="{25BB4073-A8DB-4B1F-9C31-0693618072E7}" srcId="{78A22323-B0E3-4529-AB9D-C7CFBE897C80}" destId="{005C6AF6-7619-4895-95AE-7D12ECDED46A}" srcOrd="1" destOrd="0" parTransId="{BD0BEE75-00DD-4AC4-BCB3-9A853C3DDC91}" sibTransId="{3316422D-2B9D-455C-8B39-D8F9CEF09729}"/>
    <dgm:cxn modelId="{AD20D230-E64A-494C-A478-22EEDF375328}" srcId="{78A22323-B0E3-4529-AB9D-C7CFBE897C80}" destId="{E66BE598-3CE1-4E60-90C0-466C1E16F9A6}" srcOrd="0" destOrd="0" parTransId="{3988274D-0D49-4112-A239-F3AE9CE1B86C}" sibTransId="{8358C305-DDCA-4EDF-8FB4-EC206328A7C0}"/>
    <dgm:cxn modelId="{3AD917D9-B629-4E56-9D17-36A964C12ABC}" type="presOf" srcId="{E79E5EA0-AECF-455D-9E2B-24F1D4F07B59}" destId="{EA39578E-3782-408D-8A6B-A07C7B9F12FD}" srcOrd="0" destOrd="0" presId="urn:microsoft.com/office/officeart/2005/8/layout/hierarchy3"/>
    <dgm:cxn modelId="{568A0991-A504-4F28-B2CA-87AD83A98A8D}" type="presOf" srcId="{23FF2E25-5F67-4D0A-AE9E-1353A5CA95F7}" destId="{FB7F1B9E-60D8-4F99-8843-C66A2092BD91}" srcOrd="0" destOrd="0" presId="urn:microsoft.com/office/officeart/2005/8/layout/hierarchy3"/>
    <dgm:cxn modelId="{3209355F-CB7C-4A9B-BB30-76FD877C6AC7}" type="presOf" srcId="{FFFB1A79-B040-43AA-8C14-E6322167D5BE}" destId="{99DA3FDA-DBCB-42AB-8061-786991269A79}" srcOrd="0" destOrd="0" presId="urn:microsoft.com/office/officeart/2005/8/layout/hierarchy3"/>
    <dgm:cxn modelId="{4A0936DE-2B28-4FDA-A887-A17DCA3FB380}" type="presOf" srcId="{0616549E-2734-4B38-829F-28121DD7EDD6}" destId="{78763090-7304-408D-B810-CD9D1A6E206B}" srcOrd="0" destOrd="0" presId="urn:microsoft.com/office/officeart/2005/8/layout/hierarchy3"/>
    <dgm:cxn modelId="{4B775D4F-78A2-4D59-BDF9-F2045AFFB61F}" type="presOf" srcId="{42062ACB-EFB5-4653-9FB1-6EE46495BDC3}" destId="{6018DE4F-84D1-4FCA-982A-EA214E905F20}" srcOrd="0" destOrd="0" presId="urn:microsoft.com/office/officeart/2005/8/layout/hierarchy3"/>
    <dgm:cxn modelId="{03311E09-09D9-4F78-8965-A88411D478D4}" type="presOf" srcId="{BD0BEE75-00DD-4AC4-BCB3-9A853C3DDC91}" destId="{FA140EC2-83ED-426A-AFC9-5DC4CD4D56EE}" srcOrd="0" destOrd="0" presId="urn:microsoft.com/office/officeart/2005/8/layout/hierarchy3"/>
    <dgm:cxn modelId="{11B41A2F-4D95-41FE-9CF6-F8E69EC0B59D}" type="presOf" srcId="{9D138258-F18A-4C50-A77D-86B4769525B0}" destId="{2E705F3D-2FB2-4B0F-8D4B-94332EB88000}" srcOrd="0" destOrd="0" presId="urn:microsoft.com/office/officeart/2005/8/layout/hierarchy3"/>
    <dgm:cxn modelId="{64B7F6FE-E931-4DC5-9E84-656F1A3E1BF6}" srcId="{78A22323-B0E3-4529-AB9D-C7CFBE897C80}" destId="{E79E5EA0-AECF-455D-9E2B-24F1D4F07B59}" srcOrd="2" destOrd="0" parTransId="{FFFB1A79-B040-43AA-8C14-E6322167D5BE}" sibTransId="{045DC374-823C-4B81-852A-309A3EB4FEB9}"/>
    <dgm:cxn modelId="{91704E40-5DCC-479D-BD0C-6E4E9C9988AA}" type="presParOf" srcId="{FB7F1B9E-60D8-4F99-8843-C66A2092BD91}" destId="{9048FB90-FC16-4805-8C65-D5B5EB56376B}" srcOrd="0" destOrd="0" presId="urn:microsoft.com/office/officeart/2005/8/layout/hierarchy3"/>
    <dgm:cxn modelId="{FDC835F1-D455-434E-9599-DCC9BD7A3595}" type="presParOf" srcId="{9048FB90-FC16-4805-8C65-D5B5EB56376B}" destId="{259EB005-D59E-40CC-870B-8BC681000CB6}" srcOrd="0" destOrd="0" presId="urn:microsoft.com/office/officeart/2005/8/layout/hierarchy3"/>
    <dgm:cxn modelId="{A31883F0-7947-49BA-A39F-F66FFF5C686A}" type="presParOf" srcId="{259EB005-D59E-40CC-870B-8BC681000CB6}" destId="{C464B4CA-37DE-4945-BFEC-D975A3D2B60D}" srcOrd="0" destOrd="0" presId="urn:microsoft.com/office/officeart/2005/8/layout/hierarchy3"/>
    <dgm:cxn modelId="{989C195B-A0A1-4F66-8C79-EE5C7FD2B0A4}" type="presParOf" srcId="{259EB005-D59E-40CC-870B-8BC681000CB6}" destId="{9F26D680-4AE8-430A-9FB7-DE4BC9C6DA55}" srcOrd="1" destOrd="0" presId="urn:microsoft.com/office/officeart/2005/8/layout/hierarchy3"/>
    <dgm:cxn modelId="{3C117A2B-BE53-464E-B4FC-D938D208F58A}" type="presParOf" srcId="{9048FB90-FC16-4805-8C65-D5B5EB56376B}" destId="{972712EA-1D44-4610-95DD-721D5D450F73}" srcOrd="1" destOrd="0" presId="urn:microsoft.com/office/officeart/2005/8/layout/hierarchy3"/>
    <dgm:cxn modelId="{0BD01E65-89E3-4528-A00B-B83D7C73918A}" type="presParOf" srcId="{972712EA-1D44-4610-95DD-721D5D450F73}" destId="{2E705F3D-2FB2-4B0F-8D4B-94332EB88000}" srcOrd="0" destOrd="0" presId="urn:microsoft.com/office/officeart/2005/8/layout/hierarchy3"/>
    <dgm:cxn modelId="{E7D8522F-40AC-4F15-988E-F9D736ED1594}" type="presParOf" srcId="{972712EA-1D44-4610-95DD-721D5D450F73}" destId="{78763090-7304-408D-B810-CD9D1A6E206B}" srcOrd="1" destOrd="0" presId="urn:microsoft.com/office/officeart/2005/8/layout/hierarchy3"/>
    <dgm:cxn modelId="{AD878E58-EBA2-40BE-BA35-7C8F1D27F885}" type="presParOf" srcId="{972712EA-1D44-4610-95DD-721D5D450F73}" destId="{37F7ADBE-A63A-4002-9B9F-F28F6B41BE8E}" srcOrd="2" destOrd="0" presId="urn:microsoft.com/office/officeart/2005/8/layout/hierarchy3"/>
    <dgm:cxn modelId="{2530C59E-3FA2-465D-A2A9-45D5DE612921}" type="presParOf" srcId="{972712EA-1D44-4610-95DD-721D5D450F73}" destId="{A057A70D-2C2C-4E86-8C0E-84D1564B459B}" srcOrd="3" destOrd="0" presId="urn:microsoft.com/office/officeart/2005/8/layout/hierarchy3"/>
    <dgm:cxn modelId="{DC79F01F-326D-4914-9C7D-AF5820FEF84D}" type="presParOf" srcId="{972712EA-1D44-4610-95DD-721D5D450F73}" destId="{52F39330-8617-4E7F-8B1D-EA44576E0F9F}" srcOrd="4" destOrd="0" presId="urn:microsoft.com/office/officeart/2005/8/layout/hierarchy3"/>
    <dgm:cxn modelId="{E3F232C2-499B-4B5D-8D74-518C5752FA80}" type="presParOf" srcId="{972712EA-1D44-4610-95DD-721D5D450F73}" destId="{6018DE4F-84D1-4FCA-982A-EA214E905F20}" srcOrd="5" destOrd="0" presId="urn:microsoft.com/office/officeart/2005/8/layout/hierarchy3"/>
    <dgm:cxn modelId="{2F13EB9A-51A3-4BF6-8D9A-2BB98758F414}" type="presParOf" srcId="{FB7F1B9E-60D8-4F99-8843-C66A2092BD91}" destId="{6D4D5B00-CACE-4369-9327-B251FC6D9CFF}" srcOrd="1" destOrd="0" presId="urn:microsoft.com/office/officeart/2005/8/layout/hierarchy3"/>
    <dgm:cxn modelId="{3FC47F0D-C7A7-43E9-ACDD-0B958DE78336}" type="presParOf" srcId="{6D4D5B00-CACE-4369-9327-B251FC6D9CFF}" destId="{BB92505B-EB77-4E47-9179-C9D2A1B203F5}" srcOrd="0" destOrd="0" presId="urn:microsoft.com/office/officeart/2005/8/layout/hierarchy3"/>
    <dgm:cxn modelId="{A00BB5BE-D789-464B-AB6F-54E8449B1A17}" type="presParOf" srcId="{BB92505B-EB77-4E47-9179-C9D2A1B203F5}" destId="{D5C73F03-D56E-4E2D-9FA1-BB8CEC0303FC}" srcOrd="0" destOrd="0" presId="urn:microsoft.com/office/officeart/2005/8/layout/hierarchy3"/>
    <dgm:cxn modelId="{424B7799-7531-4201-A936-801888239CF6}" type="presParOf" srcId="{BB92505B-EB77-4E47-9179-C9D2A1B203F5}" destId="{59D919B5-8532-4018-B30D-3795BBFFF6D0}" srcOrd="1" destOrd="0" presId="urn:microsoft.com/office/officeart/2005/8/layout/hierarchy3"/>
    <dgm:cxn modelId="{10CC9C20-7532-401E-A8B0-3BD8239BDDFF}" type="presParOf" srcId="{6D4D5B00-CACE-4369-9327-B251FC6D9CFF}" destId="{1C5998C4-9743-4D7B-80B5-AE87AC7CC4FE}" srcOrd="1" destOrd="0" presId="urn:microsoft.com/office/officeart/2005/8/layout/hierarchy3"/>
    <dgm:cxn modelId="{99F2E11F-B1E8-409B-AD1F-D26091025A53}" type="presParOf" srcId="{1C5998C4-9743-4D7B-80B5-AE87AC7CC4FE}" destId="{3D80503E-7C50-4431-B709-2816F24D14E9}" srcOrd="0" destOrd="0" presId="urn:microsoft.com/office/officeart/2005/8/layout/hierarchy3"/>
    <dgm:cxn modelId="{BB82E254-4BD3-4CCF-9524-DCD41AA1B83C}" type="presParOf" srcId="{1C5998C4-9743-4D7B-80B5-AE87AC7CC4FE}" destId="{F73F7029-E832-414C-B6D8-9F90BBAA1D9F}" srcOrd="1" destOrd="0" presId="urn:microsoft.com/office/officeart/2005/8/layout/hierarchy3"/>
    <dgm:cxn modelId="{84AEEE14-3D48-49A9-ABF0-682CE36AE177}" type="presParOf" srcId="{1C5998C4-9743-4D7B-80B5-AE87AC7CC4FE}" destId="{FA140EC2-83ED-426A-AFC9-5DC4CD4D56EE}" srcOrd="2" destOrd="0" presId="urn:microsoft.com/office/officeart/2005/8/layout/hierarchy3"/>
    <dgm:cxn modelId="{16150623-813F-4204-9B43-82E6305BD3BD}" type="presParOf" srcId="{1C5998C4-9743-4D7B-80B5-AE87AC7CC4FE}" destId="{CADE7B12-1B89-45C3-934D-2D2AB535A5BF}" srcOrd="3" destOrd="0" presId="urn:microsoft.com/office/officeart/2005/8/layout/hierarchy3"/>
    <dgm:cxn modelId="{3D4C4CDE-8D0C-48E4-A901-E5D119CE6392}" type="presParOf" srcId="{1C5998C4-9743-4D7B-80B5-AE87AC7CC4FE}" destId="{99DA3FDA-DBCB-42AB-8061-786991269A79}" srcOrd="4" destOrd="0" presId="urn:microsoft.com/office/officeart/2005/8/layout/hierarchy3"/>
    <dgm:cxn modelId="{EA0681CE-4160-4FC3-8450-A2050A685995}" type="presParOf" srcId="{1C5998C4-9743-4D7B-80B5-AE87AC7CC4FE}" destId="{EA39578E-3782-408D-8A6B-A07C7B9F12F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5C98A2-7611-4E44-A353-4EE76552F484}" type="doc">
      <dgm:prSet loTypeId="urn:microsoft.com/office/officeart/2005/8/layout/matrix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1356EB-5AA6-442D-A6C7-0682CE7D7405}">
      <dgm:prSet phldrT="[Текст]" custT="1"/>
      <dgm:spPr/>
      <dgm:t>
        <a:bodyPr/>
        <a:lstStyle/>
        <a:p>
          <a:r>
            <a:rPr lang="ru-RU" sz="2000" b="1" u="none" dirty="0" smtClean="0">
              <a:solidFill>
                <a:srgbClr val="A50021"/>
              </a:solidFill>
            </a:rPr>
            <a:t>Дошкольное образование направлено на:</a:t>
          </a:r>
          <a:endParaRPr lang="ru-RU" sz="2000" b="1" u="none" dirty="0">
            <a:solidFill>
              <a:srgbClr val="A50021"/>
            </a:solidFill>
          </a:endParaRPr>
        </a:p>
      </dgm:t>
    </dgm:pt>
    <dgm:pt modelId="{8F609021-30C7-4746-A2EF-EB1BA87A2263}" type="parTrans" cxnId="{C72818D4-BC15-475B-B7F8-C33A33C1F14E}">
      <dgm:prSet/>
      <dgm:spPr/>
      <dgm:t>
        <a:bodyPr/>
        <a:lstStyle/>
        <a:p>
          <a:endParaRPr lang="ru-RU"/>
        </a:p>
      </dgm:t>
    </dgm:pt>
    <dgm:pt modelId="{3E32157A-949F-4255-BCDE-DD0D3B89C0AB}" type="sibTrans" cxnId="{C72818D4-BC15-475B-B7F8-C33A33C1F14E}">
      <dgm:prSet/>
      <dgm:spPr/>
      <dgm:t>
        <a:bodyPr/>
        <a:lstStyle/>
        <a:p>
          <a:endParaRPr lang="ru-RU"/>
        </a:p>
      </dgm:t>
    </dgm:pt>
    <dgm:pt modelId="{95FAC6A3-7391-43D8-AF21-EF84E729591A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8900000" scaled="1"/>
          <a:tileRect/>
        </a:gradFill>
      </dgm:spPr>
      <dgm:t>
        <a:bodyPr/>
        <a:lstStyle/>
        <a:p>
          <a:endParaRPr lang="ru-RU" sz="2400" b="1" dirty="0" smtClean="0"/>
        </a:p>
        <a:p>
          <a:r>
            <a:rPr lang="ru-RU" sz="2400" b="1" dirty="0" smtClean="0"/>
            <a:t>развитие физических, интеллектуальных, нравственных,</a:t>
          </a:r>
        </a:p>
        <a:p>
          <a:r>
            <a:rPr lang="ru-RU" sz="2400" b="1" dirty="0" smtClean="0"/>
            <a:t>эстетических и личностных качеств</a:t>
          </a:r>
          <a:endParaRPr lang="ru-RU" sz="2400" b="1" dirty="0"/>
        </a:p>
      </dgm:t>
    </dgm:pt>
    <dgm:pt modelId="{508638EC-5799-4D72-9AD7-C7984865B321}" type="parTrans" cxnId="{32F7A576-DAB9-478E-85F9-4E95CFDACF3B}">
      <dgm:prSet/>
      <dgm:spPr/>
      <dgm:t>
        <a:bodyPr/>
        <a:lstStyle/>
        <a:p>
          <a:endParaRPr lang="ru-RU"/>
        </a:p>
      </dgm:t>
    </dgm:pt>
    <dgm:pt modelId="{7D068A87-09D4-4986-ADB1-81B3F746C36F}" type="sibTrans" cxnId="{32F7A576-DAB9-478E-85F9-4E95CFDACF3B}">
      <dgm:prSet/>
      <dgm:spPr/>
      <dgm:t>
        <a:bodyPr/>
        <a:lstStyle/>
        <a:p>
          <a:endParaRPr lang="ru-RU"/>
        </a:p>
      </dgm:t>
    </dgm:pt>
    <dgm:pt modelId="{56FD1126-310D-4F95-B7B1-5AA4B4C7E719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 anchor="t"/>
        <a:lstStyle/>
        <a:p>
          <a:r>
            <a:rPr lang="ru-RU" sz="2400" b="1" dirty="0" smtClean="0"/>
            <a:t>формирование предпосылок учебной деятельности</a:t>
          </a:r>
          <a:endParaRPr lang="ru-RU" sz="2400" b="1" dirty="0"/>
        </a:p>
      </dgm:t>
    </dgm:pt>
    <dgm:pt modelId="{023FFAFA-48AF-4B6D-B461-1FFC53110EF1}" type="parTrans" cxnId="{7F66754B-D29B-4AE5-BC52-9916981EEC08}">
      <dgm:prSet/>
      <dgm:spPr/>
      <dgm:t>
        <a:bodyPr/>
        <a:lstStyle/>
        <a:p>
          <a:endParaRPr lang="ru-RU"/>
        </a:p>
      </dgm:t>
    </dgm:pt>
    <dgm:pt modelId="{1693F424-2337-4611-BE1F-0259E0C7D7B9}" type="sibTrans" cxnId="{7F66754B-D29B-4AE5-BC52-9916981EEC08}">
      <dgm:prSet/>
      <dgm:spPr/>
      <dgm:t>
        <a:bodyPr/>
        <a:lstStyle/>
        <a:p>
          <a:endParaRPr lang="ru-RU"/>
        </a:p>
      </dgm:t>
    </dgm:pt>
    <dgm:pt modelId="{359CEEE0-5F5F-4246-AA76-7999E610FDA4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 anchor="t"/>
        <a:lstStyle/>
        <a:p>
          <a:r>
            <a:rPr lang="ru-RU" sz="2000" b="1" dirty="0" smtClean="0"/>
            <a:t>сохранение и укрепление здоровья детей дошкольного возраста</a:t>
          </a:r>
          <a:endParaRPr lang="ru-RU" sz="2000" b="1" dirty="0"/>
        </a:p>
      </dgm:t>
    </dgm:pt>
    <dgm:pt modelId="{CC0D8066-DE09-4317-9270-8D01FBFD86A1}" type="parTrans" cxnId="{76BCB77D-5040-4A45-9BA8-91362016DB15}">
      <dgm:prSet/>
      <dgm:spPr/>
      <dgm:t>
        <a:bodyPr/>
        <a:lstStyle/>
        <a:p>
          <a:endParaRPr lang="ru-RU"/>
        </a:p>
      </dgm:t>
    </dgm:pt>
    <dgm:pt modelId="{3A2E6365-D905-410A-846E-9052F1D85530}" type="sibTrans" cxnId="{76BCB77D-5040-4A45-9BA8-91362016DB15}">
      <dgm:prSet/>
      <dgm:spPr/>
      <dgm:t>
        <a:bodyPr/>
        <a:lstStyle/>
        <a:p>
          <a:endParaRPr lang="ru-RU"/>
        </a:p>
      </dgm:t>
    </dgm:pt>
    <dgm:pt modelId="{C5733567-15EE-4EC7-A275-C0A55730AF14}">
      <dgm:prSet/>
      <dgm:spPr/>
      <dgm:t>
        <a:bodyPr/>
        <a:lstStyle/>
        <a:p>
          <a:endParaRPr lang="ru-RU" dirty="0"/>
        </a:p>
      </dgm:t>
    </dgm:pt>
    <dgm:pt modelId="{A3DE84D2-84AF-41E9-9028-527B908201BE}" type="parTrans" cxnId="{611A4142-59F0-49A7-A1D4-C4A5FCB36FC2}">
      <dgm:prSet/>
      <dgm:spPr/>
      <dgm:t>
        <a:bodyPr/>
        <a:lstStyle/>
        <a:p>
          <a:endParaRPr lang="ru-RU"/>
        </a:p>
      </dgm:t>
    </dgm:pt>
    <dgm:pt modelId="{E52E2020-F2E5-46CA-BB0B-B6F68E7CF004}" type="sibTrans" cxnId="{611A4142-59F0-49A7-A1D4-C4A5FCB36FC2}">
      <dgm:prSet/>
      <dgm:spPr/>
      <dgm:t>
        <a:bodyPr/>
        <a:lstStyle/>
        <a:p>
          <a:endParaRPr lang="ru-RU"/>
        </a:p>
      </dgm:t>
    </dgm:pt>
    <dgm:pt modelId="{31E98D2D-1CCD-4862-9610-BBEA3EA2D69D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2400" b="1" dirty="0" smtClean="0"/>
            <a:t>формирование общей</a:t>
          </a:r>
        </a:p>
        <a:p>
          <a:r>
            <a:rPr lang="ru-RU" sz="2400" b="1" dirty="0" smtClean="0"/>
            <a:t>культуры</a:t>
          </a:r>
          <a:endParaRPr lang="ru-RU" sz="2400" b="1" dirty="0"/>
        </a:p>
      </dgm:t>
    </dgm:pt>
    <dgm:pt modelId="{CB5A0996-BEB7-4E18-8FAD-E2B511B609E5}" type="sibTrans" cxnId="{A2A8249B-0752-4B8A-9E1C-1015FC4A6A5A}">
      <dgm:prSet/>
      <dgm:spPr/>
      <dgm:t>
        <a:bodyPr/>
        <a:lstStyle/>
        <a:p>
          <a:endParaRPr lang="ru-RU"/>
        </a:p>
      </dgm:t>
    </dgm:pt>
    <dgm:pt modelId="{CDBC32B4-A8B1-448B-9D0A-3AD1C8DF8BDD}" type="parTrans" cxnId="{A2A8249B-0752-4B8A-9E1C-1015FC4A6A5A}">
      <dgm:prSet/>
      <dgm:spPr/>
      <dgm:t>
        <a:bodyPr/>
        <a:lstStyle/>
        <a:p>
          <a:endParaRPr lang="ru-RU"/>
        </a:p>
      </dgm:t>
    </dgm:pt>
    <dgm:pt modelId="{E1D7C7F6-E609-4CF2-9E5C-F5DB83746670}">
      <dgm:prSet custT="1"/>
      <dgm:spPr/>
      <dgm:t>
        <a:bodyPr/>
        <a:lstStyle/>
        <a:p>
          <a:endParaRPr lang="ru-RU"/>
        </a:p>
      </dgm:t>
    </dgm:pt>
    <dgm:pt modelId="{31B2F4ED-4B42-49D9-B42F-93DB5BD6FF8E}" type="parTrans" cxnId="{48B4B077-8CE0-4BE9-95A3-64E475587748}">
      <dgm:prSet/>
      <dgm:spPr/>
      <dgm:t>
        <a:bodyPr/>
        <a:lstStyle/>
        <a:p>
          <a:endParaRPr lang="ru-RU"/>
        </a:p>
      </dgm:t>
    </dgm:pt>
    <dgm:pt modelId="{C95AE6E1-07A2-4B3F-B3F6-42EA2082410D}" type="sibTrans" cxnId="{48B4B077-8CE0-4BE9-95A3-64E475587748}">
      <dgm:prSet/>
      <dgm:spPr/>
      <dgm:t>
        <a:bodyPr/>
        <a:lstStyle/>
        <a:p>
          <a:endParaRPr lang="ru-RU"/>
        </a:p>
      </dgm:t>
    </dgm:pt>
    <dgm:pt modelId="{3D76D1D3-52F8-410E-950E-580A506A9B73}">
      <dgm:prSet custT="1"/>
      <dgm:spPr/>
      <dgm:t>
        <a:bodyPr/>
        <a:lstStyle/>
        <a:p>
          <a:endParaRPr lang="ru-RU"/>
        </a:p>
      </dgm:t>
    </dgm:pt>
    <dgm:pt modelId="{9AAD2155-5334-4F8D-B723-808F59A61D94}" type="parTrans" cxnId="{CA57AB5F-DA3F-410C-9B69-94A85F159805}">
      <dgm:prSet/>
      <dgm:spPr/>
      <dgm:t>
        <a:bodyPr/>
        <a:lstStyle/>
        <a:p>
          <a:endParaRPr lang="ru-RU"/>
        </a:p>
      </dgm:t>
    </dgm:pt>
    <dgm:pt modelId="{C6E8CC5C-94A1-49A0-BDA8-7B3389D0A90A}" type="sibTrans" cxnId="{CA57AB5F-DA3F-410C-9B69-94A85F159805}">
      <dgm:prSet/>
      <dgm:spPr/>
      <dgm:t>
        <a:bodyPr/>
        <a:lstStyle/>
        <a:p>
          <a:endParaRPr lang="ru-RU"/>
        </a:p>
      </dgm:t>
    </dgm:pt>
    <dgm:pt modelId="{1A5B8E18-0112-4EF1-9E39-E7599B10382A}">
      <dgm:prSet custT="1"/>
      <dgm:spPr/>
      <dgm:t>
        <a:bodyPr/>
        <a:lstStyle/>
        <a:p>
          <a:endParaRPr lang="ru-RU"/>
        </a:p>
      </dgm:t>
    </dgm:pt>
    <dgm:pt modelId="{CC0F6E08-39E5-4DD1-9BFB-C244FE61D4FC}" type="parTrans" cxnId="{966F973D-E866-4F95-9098-EA9413DE23A8}">
      <dgm:prSet/>
      <dgm:spPr/>
      <dgm:t>
        <a:bodyPr/>
        <a:lstStyle/>
        <a:p>
          <a:endParaRPr lang="ru-RU"/>
        </a:p>
      </dgm:t>
    </dgm:pt>
    <dgm:pt modelId="{AF41FFB0-7E13-428C-9E2A-D4F19948FFD9}" type="sibTrans" cxnId="{966F973D-E866-4F95-9098-EA9413DE23A8}">
      <dgm:prSet/>
      <dgm:spPr/>
      <dgm:t>
        <a:bodyPr/>
        <a:lstStyle/>
        <a:p>
          <a:endParaRPr lang="ru-RU"/>
        </a:p>
      </dgm:t>
    </dgm:pt>
    <dgm:pt modelId="{7A28430D-1147-42B1-8603-45A36EE95A15}">
      <dgm:prSet custT="1"/>
      <dgm:spPr/>
      <dgm:t>
        <a:bodyPr/>
        <a:lstStyle/>
        <a:p>
          <a:endParaRPr lang="ru-RU"/>
        </a:p>
      </dgm:t>
    </dgm:pt>
    <dgm:pt modelId="{6F33B26D-8928-455B-A62A-39F6671E9C93}" type="parTrans" cxnId="{4AF50E45-97AC-41DD-86BD-57E4D454EF47}">
      <dgm:prSet/>
      <dgm:spPr/>
      <dgm:t>
        <a:bodyPr/>
        <a:lstStyle/>
        <a:p>
          <a:endParaRPr lang="ru-RU"/>
        </a:p>
      </dgm:t>
    </dgm:pt>
    <dgm:pt modelId="{253EB68C-677A-45AA-BCE0-0C4038B5C243}" type="sibTrans" cxnId="{4AF50E45-97AC-41DD-86BD-57E4D454EF47}">
      <dgm:prSet/>
      <dgm:spPr/>
      <dgm:t>
        <a:bodyPr/>
        <a:lstStyle/>
        <a:p>
          <a:endParaRPr lang="ru-RU"/>
        </a:p>
      </dgm:t>
    </dgm:pt>
    <dgm:pt modelId="{D33A26B2-613F-41B3-9F75-03D753FAC5D4}">
      <dgm:prSet custT="1"/>
      <dgm:spPr/>
      <dgm:t>
        <a:bodyPr/>
        <a:lstStyle/>
        <a:p>
          <a:endParaRPr lang="ru-RU"/>
        </a:p>
      </dgm:t>
    </dgm:pt>
    <dgm:pt modelId="{ECA324C0-5463-49A3-94DC-6D7999D410EA}" type="parTrans" cxnId="{93B8243D-BF41-445E-BACB-699572CDBFB2}">
      <dgm:prSet/>
      <dgm:spPr/>
      <dgm:t>
        <a:bodyPr/>
        <a:lstStyle/>
        <a:p>
          <a:endParaRPr lang="ru-RU"/>
        </a:p>
      </dgm:t>
    </dgm:pt>
    <dgm:pt modelId="{79ABF5EF-C950-45B8-AC4E-37643DC0CA86}" type="sibTrans" cxnId="{93B8243D-BF41-445E-BACB-699572CDBFB2}">
      <dgm:prSet/>
      <dgm:spPr/>
      <dgm:t>
        <a:bodyPr/>
        <a:lstStyle/>
        <a:p>
          <a:endParaRPr lang="ru-RU"/>
        </a:p>
      </dgm:t>
    </dgm:pt>
    <dgm:pt modelId="{36BFA704-B7BE-4CCA-A0FA-A173145FF251}" type="pres">
      <dgm:prSet presAssocID="{AD5C98A2-7611-4E44-A353-4EE76552F48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EFFE4-5D36-473B-B16D-966425C4802B}" type="pres">
      <dgm:prSet presAssocID="{AD5C98A2-7611-4E44-A353-4EE76552F484}" presName="matrix" presStyleCnt="0"/>
      <dgm:spPr/>
      <dgm:t>
        <a:bodyPr/>
        <a:lstStyle/>
        <a:p>
          <a:endParaRPr lang="ru-RU"/>
        </a:p>
      </dgm:t>
    </dgm:pt>
    <dgm:pt modelId="{0B51EF6F-B951-4A14-9C7A-31BDA4DDB10D}" type="pres">
      <dgm:prSet presAssocID="{AD5C98A2-7611-4E44-A353-4EE76552F484}" presName="tile1" presStyleLbl="node1" presStyleIdx="0" presStyleCnt="4" custLinFactNeighborY="0"/>
      <dgm:spPr/>
      <dgm:t>
        <a:bodyPr/>
        <a:lstStyle/>
        <a:p>
          <a:endParaRPr lang="ru-RU"/>
        </a:p>
      </dgm:t>
    </dgm:pt>
    <dgm:pt modelId="{8F4B35B8-C3E5-4040-BD52-505BE6856B18}" type="pres">
      <dgm:prSet presAssocID="{AD5C98A2-7611-4E44-A353-4EE76552F48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75B50-98E8-44E1-AE38-42FB240919EA}" type="pres">
      <dgm:prSet presAssocID="{AD5C98A2-7611-4E44-A353-4EE76552F484}" presName="tile2" presStyleLbl="node1" presStyleIdx="1" presStyleCnt="4"/>
      <dgm:spPr/>
      <dgm:t>
        <a:bodyPr/>
        <a:lstStyle/>
        <a:p>
          <a:endParaRPr lang="ru-RU"/>
        </a:p>
      </dgm:t>
    </dgm:pt>
    <dgm:pt modelId="{269C987A-B449-4897-953B-92A0C9114AD0}" type="pres">
      <dgm:prSet presAssocID="{AD5C98A2-7611-4E44-A353-4EE76552F48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CA1AB-2708-43C5-BFD8-FF6846A33BEC}" type="pres">
      <dgm:prSet presAssocID="{AD5C98A2-7611-4E44-A353-4EE76552F484}" presName="tile3" presStyleLbl="node1" presStyleIdx="2" presStyleCnt="4"/>
      <dgm:spPr/>
      <dgm:t>
        <a:bodyPr/>
        <a:lstStyle/>
        <a:p>
          <a:endParaRPr lang="ru-RU"/>
        </a:p>
      </dgm:t>
    </dgm:pt>
    <dgm:pt modelId="{ACF0837B-0F57-4A9F-969F-FAC1D959C137}" type="pres">
      <dgm:prSet presAssocID="{AD5C98A2-7611-4E44-A353-4EE76552F48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FFE6E-13D4-446E-B877-A4DC2DFBD556}" type="pres">
      <dgm:prSet presAssocID="{AD5C98A2-7611-4E44-A353-4EE76552F484}" presName="tile4" presStyleLbl="node1" presStyleIdx="3" presStyleCnt="4"/>
      <dgm:spPr/>
      <dgm:t>
        <a:bodyPr/>
        <a:lstStyle/>
        <a:p>
          <a:endParaRPr lang="ru-RU"/>
        </a:p>
      </dgm:t>
    </dgm:pt>
    <dgm:pt modelId="{72599F16-84CA-4876-B6D4-5076F9A31A9D}" type="pres">
      <dgm:prSet presAssocID="{AD5C98A2-7611-4E44-A353-4EE76552F48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CFB13-67C7-4CA4-9EC7-6DCC83175F60}" type="pres">
      <dgm:prSet presAssocID="{AD5C98A2-7611-4E44-A353-4EE76552F484}" presName="centerTile" presStyleLbl="fgShp" presStyleIdx="0" presStyleCnt="1" custScaleX="93093" custScaleY="777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A28AE85-DA7A-4A32-A200-3FF8CB5FA5ED}" type="presOf" srcId="{359CEEE0-5F5F-4246-AA76-7999E610FDA4}" destId="{343FFE6E-13D4-446E-B877-A4DC2DFBD556}" srcOrd="0" destOrd="0" presId="urn:microsoft.com/office/officeart/2005/8/layout/matrix1"/>
    <dgm:cxn modelId="{AD6988A5-E34D-400C-90E1-60F6E98EA49A}" type="presOf" srcId="{56FD1126-310D-4F95-B7B1-5AA4B4C7E719}" destId="{ACF0837B-0F57-4A9F-969F-FAC1D959C137}" srcOrd="1" destOrd="0" presId="urn:microsoft.com/office/officeart/2005/8/layout/matrix1"/>
    <dgm:cxn modelId="{7F66754B-D29B-4AE5-BC52-9916981EEC08}" srcId="{FE1356EB-5AA6-442D-A6C7-0682CE7D7405}" destId="{56FD1126-310D-4F95-B7B1-5AA4B4C7E719}" srcOrd="2" destOrd="0" parTransId="{023FFAFA-48AF-4B6D-B461-1FFC53110EF1}" sibTransId="{1693F424-2337-4611-BE1F-0259E0C7D7B9}"/>
    <dgm:cxn modelId="{3D9030BD-8B81-42A0-81B5-11873159102E}" type="presOf" srcId="{359CEEE0-5F5F-4246-AA76-7999E610FDA4}" destId="{72599F16-84CA-4876-B6D4-5076F9A31A9D}" srcOrd="1" destOrd="0" presId="urn:microsoft.com/office/officeart/2005/8/layout/matrix1"/>
    <dgm:cxn modelId="{DDFC12CB-035C-4C13-9A21-1EAC67298BC4}" type="presOf" srcId="{AD5C98A2-7611-4E44-A353-4EE76552F484}" destId="{36BFA704-B7BE-4CCA-A0FA-A173145FF251}" srcOrd="0" destOrd="0" presId="urn:microsoft.com/office/officeart/2005/8/layout/matrix1"/>
    <dgm:cxn modelId="{16E4DD14-D796-4AC6-86DD-67C8A8E6AF44}" type="presOf" srcId="{56FD1126-310D-4F95-B7B1-5AA4B4C7E719}" destId="{3BFCA1AB-2708-43C5-BFD8-FF6846A33BEC}" srcOrd="0" destOrd="0" presId="urn:microsoft.com/office/officeart/2005/8/layout/matrix1"/>
    <dgm:cxn modelId="{A2A8249B-0752-4B8A-9E1C-1015FC4A6A5A}" srcId="{FE1356EB-5AA6-442D-A6C7-0682CE7D7405}" destId="{31E98D2D-1CCD-4862-9610-BBEA3EA2D69D}" srcOrd="0" destOrd="0" parTransId="{CDBC32B4-A8B1-448B-9D0A-3AD1C8DF8BDD}" sibTransId="{CB5A0996-BEB7-4E18-8FAD-E2B511B609E5}"/>
    <dgm:cxn modelId="{93B8243D-BF41-445E-BACB-699572CDBFB2}" srcId="{FE1356EB-5AA6-442D-A6C7-0682CE7D7405}" destId="{D33A26B2-613F-41B3-9F75-03D753FAC5D4}" srcOrd="4" destOrd="0" parTransId="{ECA324C0-5463-49A3-94DC-6D7999D410EA}" sibTransId="{79ABF5EF-C950-45B8-AC4E-37643DC0CA86}"/>
    <dgm:cxn modelId="{C72818D4-BC15-475B-B7F8-C33A33C1F14E}" srcId="{AD5C98A2-7611-4E44-A353-4EE76552F484}" destId="{FE1356EB-5AA6-442D-A6C7-0682CE7D7405}" srcOrd="0" destOrd="0" parTransId="{8F609021-30C7-4746-A2EF-EB1BA87A2263}" sibTransId="{3E32157A-949F-4255-BCDE-DD0D3B89C0AB}"/>
    <dgm:cxn modelId="{FB866F54-F27F-4480-9E4D-D9E223691C90}" type="presOf" srcId="{95FAC6A3-7391-43D8-AF21-EF84E729591A}" destId="{269C987A-B449-4897-953B-92A0C9114AD0}" srcOrd="1" destOrd="0" presId="urn:microsoft.com/office/officeart/2005/8/layout/matrix1"/>
    <dgm:cxn modelId="{32F7A576-DAB9-478E-85F9-4E95CFDACF3B}" srcId="{FE1356EB-5AA6-442D-A6C7-0682CE7D7405}" destId="{95FAC6A3-7391-43D8-AF21-EF84E729591A}" srcOrd="1" destOrd="0" parTransId="{508638EC-5799-4D72-9AD7-C7984865B321}" sibTransId="{7D068A87-09D4-4986-ADB1-81B3F746C36F}"/>
    <dgm:cxn modelId="{CA57AB5F-DA3F-410C-9B69-94A85F159805}" srcId="{FE1356EB-5AA6-442D-A6C7-0682CE7D7405}" destId="{3D76D1D3-52F8-410E-950E-580A506A9B73}" srcOrd="8" destOrd="0" parTransId="{9AAD2155-5334-4F8D-B723-808F59A61D94}" sibTransId="{C6E8CC5C-94A1-49A0-BDA8-7B3389D0A90A}"/>
    <dgm:cxn modelId="{966F973D-E866-4F95-9098-EA9413DE23A8}" srcId="{FE1356EB-5AA6-442D-A6C7-0682CE7D7405}" destId="{1A5B8E18-0112-4EF1-9E39-E7599B10382A}" srcOrd="5" destOrd="0" parTransId="{CC0F6E08-39E5-4DD1-9BFB-C244FE61D4FC}" sibTransId="{AF41FFB0-7E13-428C-9E2A-D4F19948FFD9}"/>
    <dgm:cxn modelId="{611A4142-59F0-49A7-A1D4-C4A5FCB36FC2}" srcId="{FE1356EB-5AA6-442D-A6C7-0682CE7D7405}" destId="{C5733567-15EE-4EC7-A275-C0A55730AF14}" srcOrd="9" destOrd="0" parTransId="{A3DE84D2-84AF-41E9-9028-527B908201BE}" sibTransId="{E52E2020-F2E5-46CA-BB0B-B6F68E7CF004}"/>
    <dgm:cxn modelId="{B17276F5-009C-4DC2-91D5-B21CD4FE4BF1}" type="presOf" srcId="{95FAC6A3-7391-43D8-AF21-EF84E729591A}" destId="{02875B50-98E8-44E1-AE38-42FB240919EA}" srcOrd="0" destOrd="0" presId="urn:microsoft.com/office/officeart/2005/8/layout/matrix1"/>
    <dgm:cxn modelId="{A37425B3-19BB-4E32-9A05-4B06EA328C0E}" type="presOf" srcId="{31E98D2D-1CCD-4862-9610-BBEA3EA2D69D}" destId="{0B51EF6F-B951-4A14-9C7A-31BDA4DDB10D}" srcOrd="0" destOrd="0" presId="urn:microsoft.com/office/officeart/2005/8/layout/matrix1"/>
    <dgm:cxn modelId="{76BCB77D-5040-4A45-9BA8-91362016DB15}" srcId="{FE1356EB-5AA6-442D-A6C7-0682CE7D7405}" destId="{359CEEE0-5F5F-4246-AA76-7999E610FDA4}" srcOrd="3" destOrd="0" parTransId="{CC0D8066-DE09-4317-9270-8D01FBFD86A1}" sibTransId="{3A2E6365-D905-410A-846E-9052F1D85530}"/>
    <dgm:cxn modelId="{48B4B077-8CE0-4BE9-95A3-64E475587748}" srcId="{FE1356EB-5AA6-442D-A6C7-0682CE7D7405}" destId="{E1D7C7F6-E609-4CF2-9E5C-F5DB83746670}" srcOrd="7" destOrd="0" parTransId="{31B2F4ED-4B42-49D9-B42F-93DB5BD6FF8E}" sibTransId="{C95AE6E1-07A2-4B3F-B3F6-42EA2082410D}"/>
    <dgm:cxn modelId="{07438FC8-703F-4A4D-AEA6-5523C9DD7827}" type="presOf" srcId="{FE1356EB-5AA6-442D-A6C7-0682CE7D7405}" destId="{2B6CFB13-67C7-4CA4-9EC7-6DCC83175F60}" srcOrd="0" destOrd="0" presId="urn:microsoft.com/office/officeart/2005/8/layout/matrix1"/>
    <dgm:cxn modelId="{8F880051-A00D-49B1-9777-1DCA927EEE3B}" type="presOf" srcId="{31E98D2D-1CCD-4862-9610-BBEA3EA2D69D}" destId="{8F4B35B8-C3E5-4040-BD52-505BE6856B18}" srcOrd="1" destOrd="0" presId="urn:microsoft.com/office/officeart/2005/8/layout/matrix1"/>
    <dgm:cxn modelId="{4AF50E45-97AC-41DD-86BD-57E4D454EF47}" srcId="{FE1356EB-5AA6-442D-A6C7-0682CE7D7405}" destId="{7A28430D-1147-42B1-8603-45A36EE95A15}" srcOrd="6" destOrd="0" parTransId="{6F33B26D-8928-455B-A62A-39F6671E9C93}" sibTransId="{253EB68C-677A-45AA-BCE0-0C4038B5C243}"/>
    <dgm:cxn modelId="{3B49F4D0-ED7D-4F08-BCE1-C7F70E4B869D}" type="presParOf" srcId="{36BFA704-B7BE-4CCA-A0FA-A173145FF251}" destId="{41AEFFE4-5D36-473B-B16D-966425C4802B}" srcOrd="0" destOrd="0" presId="urn:microsoft.com/office/officeart/2005/8/layout/matrix1"/>
    <dgm:cxn modelId="{48AEB353-12DB-4688-91A3-F8E99CF6CB57}" type="presParOf" srcId="{41AEFFE4-5D36-473B-B16D-966425C4802B}" destId="{0B51EF6F-B951-4A14-9C7A-31BDA4DDB10D}" srcOrd="0" destOrd="0" presId="urn:microsoft.com/office/officeart/2005/8/layout/matrix1"/>
    <dgm:cxn modelId="{8F95EFFF-288E-411B-B837-A786E8A41829}" type="presParOf" srcId="{41AEFFE4-5D36-473B-B16D-966425C4802B}" destId="{8F4B35B8-C3E5-4040-BD52-505BE6856B18}" srcOrd="1" destOrd="0" presId="urn:microsoft.com/office/officeart/2005/8/layout/matrix1"/>
    <dgm:cxn modelId="{08901436-89DA-491E-82E3-07F3187EE7FD}" type="presParOf" srcId="{41AEFFE4-5D36-473B-B16D-966425C4802B}" destId="{02875B50-98E8-44E1-AE38-42FB240919EA}" srcOrd="2" destOrd="0" presId="urn:microsoft.com/office/officeart/2005/8/layout/matrix1"/>
    <dgm:cxn modelId="{F9004869-184D-4B46-A239-8AB793E90CF8}" type="presParOf" srcId="{41AEFFE4-5D36-473B-B16D-966425C4802B}" destId="{269C987A-B449-4897-953B-92A0C9114AD0}" srcOrd="3" destOrd="0" presId="urn:microsoft.com/office/officeart/2005/8/layout/matrix1"/>
    <dgm:cxn modelId="{08212D53-045B-4CB7-B88B-E56D22034276}" type="presParOf" srcId="{41AEFFE4-5D36-473B-B16D-966425C4802B}" destId="{3BFCA1AB-2708-43C5-BFD8-FF6846A33BEC}" srcOrd="4" destOrd="0" presId="urn:microsoft.com/office/officeart/2005/8/layout/matrix1"/>
    <dgm:cxn modelId="{409B74E3-D682-451D-B3C2-B8519F763DF7}" type="presParOf" srcId="{41AEFFE4-5D36-473B-B16D-966425C4802B}" destId="{ACF0837B-0F57-4A9F-969F-FAC1D959C137}" srcOrd="5" destOrd="0" presId="urn:microsoft.com/office/officeart/2005/8/layout/matrix1"/>
    <dgm:cxn modelId="{3299275C-262B-4C17-8A32-06086F60841E}" type="presParOf" srcId="{41AEFFE4-5D36-473B-B16D-966425C4802B}" destId="{343FFE6E-13D4-446E-B877-A4DC2DFBD556}" srcOrd="6" destOrd="0" presId="urn:microsoft.com/office/officeart/2005/8/layout/matrix1"/>
    <dgm:cxn modelId="{79556908-F110-4622-9A61-0F529755BA7D}" type="presParOf" srcId="{41AEFFE4-5D36-473B-B16D-966425C4802B}" destId="{72599F16-84CA-4876-B6D4-5076F9A31A9D}" srcOrd="7" destOrd="0" presId="urn:microsoft.com/office/officeart/2005/8/layout/matrix1"/>
    <dgm:cxn modelId="{D0EE9550-5D39-46D3-9492-5A3E707793FB}" type="presParOf" srcId="{36BFA704-B7BE-4CCA-A0FA-A173145FF251}" destId="{2B6CFB13-67C7-4CA4-9EC7-6DCC83175F6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08CAF8-11A2-40E0-8DF4-8F94F0731869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FC2CBE-DBF5-4F15-A200-A751A5B0110F}">
      <dgm:prSet phldrT="[Текст]" custT="1"/>
      <dgm:spPr/>
      <dgm:t>
        <a:bodyPr/>
        <a:lstStyle/>
        <a:p>
          <a:r>
            <a:rPr lang="ru-RU" sz="1600" b="1" dirty="0" smtClean="0"/>
            <a:t>Федеральный государственный образовательный стандарт </a:t>
          </a:r>
          <a:r>
            <a:rPr lang="ru-RU" sz="1600" b="1" dirty="0" smtClean="0">
              <a:solidFill>
                <a:srgbClr val="C00000"/>
              </a:solidFill>
            </a:rPr>
            <a:t>дошкольного </a:t>
          </a:r>
          <a:r>
            <a:rPr lang="ru-RU" sz="1600" b="1" dirty="0" smtClean="0"/>
            <a:t>образования</a:t>
          </a:r>
          <a:endParaRPr lang="ru-RU" sz="1600" b="1" dirty="0"/>
        </a:p>
      </dgm:t>
    </dgm:pt>
    <dgm:pt modelId="{E4126495-0243-40CC-ACC3-32182902EEAC}" type="parTrans" cxnId="{2E717D50-2B68-4D85-B53F-88CB3AAAC657}">
      <dgm:prSet/>
      <dgm:spPr/>
      <dgm:t>
        <a:bodyPr/>
        <a:lstStyle/>
        <a:p>
          <a:endParaRPr lang="ru-RU"/>
        </a:p>
      </dgm:t>
    </dgm:pt>
    <dgm:pt modelId="{6267B375-2C47-4A9C-A1BC-8F5B9861DA09}" type="sibTrans" cxnId="{2E717D50-2B68-4D85-B53F-88CB3AAAC657}">
      <dgm:prSet/>
      <dgm:spPr/>
      <dgm:t>
        <a:bodyPr/>
        <a:lstStyle/>
        <a:p>
          <a:endParaRPr lang="ru-RU"/>
        </a:p>
      </dgm:t>
    </dgm:pt>
    <dgm:pt modelId="{B8425B62-57AB-4282-88B2-864EBB4F1B8B}">
      <dgm:prSet phldrT="[Текст]" custT="1"/>
      <dgm:spPr/>
      <dgm:t>
        <a:bodyPr/>
        <a:lstStyle/>
        <a:p>
          <a:endParaRPr lang="ru-RU" sz="1600" b="1" dirty="0" smtClean="0"/>
        </a:p>
        <a:p>
          <a:r>
            <a:rPr lang="ru-RU" sz="1600" b="1" dirty="0" smtClean="0"/>
            <a:t>Поддержка разнообразия детства</a:t>
          </a:r>
        </a:p>
        <a:p>
          <a:endParaRPr lang="ru-RU" sz="1000" b="1" dirty="0" smtClean="0"/>
        </a:p>
        <a:p>
          <a:endParaRPr lang="ru-RU" sz="1000" b="1" dirty="0"/>
        </a:p>
      </dgm:t>
    </dgm:pt>
    <dgm:pt modelId="{3D8C795E-88E4-48A7-AD0B-4BB0A8FFC454}" type="parTrans" cxnId="{E32955FA-86E8-4ECA-B31D-4646F2CB1E54}">
      <dgm:prSet/>
      <dgm:spPr/>
      <dgm:t>
        <a:bodyPr/>
        <a:lstStyle/>
        <a:p>
          <a:endParaRPr lang="ru-RU"/>
        </a:p>
      </dgm:t>
    </dgm:pt>
    <dgm:pt modelId="{6469F80B-EA7A-45AD-A211-20EAE57C4F73}" type="sibTrans" cxnId="{E32955FA-86E8-4ECA-B31D-4646F2CB1E54}">
      <dgm:prSet/>
      <dgm:spPr/>
      <dgm:t>
        <a:bodyPr/>
        <a:lstStyle/>
        <a:p>
          <a:endParaRPr lang="ru-RU"/>
        </a:p>
      </dgm:t>
    </dgm:pt>
    <dgm:pt modelId="{594E9A07-D160-4104-BFE9-1368691192EC}">
      <dgm:prSet phldrT="[Текст]" custT="1"/>
      <dgm:spPr/>
      <dgm:t>
        <a:bodyPr/>
        <a:lstStyle/>
        <a:p>
          <a:endParaRPr lang="ru-RU" sz="1400" b="1" dirty="0" smtClean="0"/>
        </a:p>
        <a:p>
          <a:r>
            <a:rPr lang="ru-RU" sz="1400" b="1" dirty="0" smtClean="0"/>
            <a:t>Личностно-развивающий  характер взаимодействия взрослых и детей</a:t>
          </a:r>
        </a:p>
        <a:p>
          <a:endParaRPr lang="ru-RU" sz="1400" b="1" dirty="0"/>
        </a:p>
      </dgm:t>
    </dgm:pt>
    <dgm:pt modelId="{D7A47B59-5478-419A-B338-B4C11FC1273D}" type="parTrans" cxnId="{89BC1022-28F8-418A-8262-67D02B731E40}">
      <dgm:prSet/>
      <dgm:spPr/>
      <dgm:t>
        <a:bodyPr/>
        <a:lstStyle/>
        <a:p>
          <a:endParaRPr lang="ru-RU"/>
        </a:p>
      </dgm:t>
    </dgm:pt>
    <dgm:pt modelId="{F7D9D0AB-AB99-43A1-8B58-BA6C81E27DDA}" type="sibTrans" cxnId="{89BC1022-28F8-418A-8262-67D02B731E40}">
      <dgm:prSet/>
      <dgm:spPr/>
      <dgm:t>
        <a:bodyPr/>
        <a:lstStyle/>
        <a:p>
          <a:endParaRPr lang="ru-RU"/>
        </a:p>
      </dgm:t>
    </dgm:pt>
    <dgm:pt modelId="{0E881AEF-87D2-468A-8201-90C80CE25450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E294A1B5-98D0-4648-8EE7-36B894D19C5A}" type="parTrans" cxnId="{7F775551-F28E-49E7-8345-930BCB12A9A8}">
      <dgm:prSet/>
      <dgm:spPr/>
      <dgm:t>
        <a:bodyPr/>
        <a:lstStyle/>
        <a:p>
          <a:endParaRPr lang="ru-RU"/>
        </a:p>
      </dgm:t>
    </dgm:pt>
    <dgm:pt modelId="{B35CC0A3-1713-4708-890B-FF89EB229832}" type="sibTrans" cxnId="{7F775551-F28E-49E7-8345-930BCB12A9A8}">
      <dgm:prSet/>
      <dgm:spPr/>
      <dgm:t>
        <a:bodyPr/>
        <a:lstStyle/>
        <a:p>
          <a:endParaRPr lang="ru-RU"/>
        </a:p>
      </dgm:t>
    </dgm:pt>
    <dgm:pt modelId="{48C85C25-8436-436B-8C20-96701444B4FF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Доступность качественного образования</a:t>
          </a:r>
        </a:p>
      </dgm:t>
    </dgm:pt>
    <dgm:pt modelId="{464F60FD-5C5D-4212-BB78-89068A0ABBFC}" type="parTrans" cxnId="{470008E4-4195-47C5-88D1-25D3A1E46E40}">
      <dgm:prSet/>
      <dgm:spPr/>
      <dgm:t>
        <a:bodyPr/>
        <a:lstStyle/>
        <a:p>
          <a:endParaRPr lang="ru-RU"/>
        </a:p>
      </dgm:t>
    </dgm:pt>
    <dgm:pt modelId="{88874D94-F112-42C3-80B8-7C109F723411}" type="sibTrans" cxnId="{470008E4-4195-47C5-88D1-25D3A1E46E40}">
      <dgm:prSet/>
      <dgm:spPr/>
      <dgm:t>
        <a:bodyPr/>
        <a:lstStyle/>
        <a:p>
          <a:endParaRPr lang="ru-RU"/>
        </a:p>
      </dgm:t>
    </dgm:pt>
    <dgm:pt modelId="{19B9753E-2B56-4679-AAA5-480BF30A2350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Индивидуализация</a:t>
          </a:r>
          <a:endParaRPr lang="ru-RU" sz="1400" b="1" dirty="0"/>
        </a:p>
      </dgm:t>
    </dgm:pt>
    <dgm:pt modelId="{F868161A-A1C4-4EDE-A7B0-389EACD43CC8}" type="parTrans" cxnId="{6A262964-C1E9-4530-9AB1-431628D1117C}">
      <dgm:prSet/>
      <dgm:spPr/>
      <dgm:t>
        <a:bodyPr/>
        <a:lstStyle/>
        <a:p>
          <a:endParaRPr lang="ru-RU"/>
        </a:p>
      </dgm:t>
    </dgm:pt>
    <dgm:pt modelId="{C0340D3E-401E-4BE4-9BFC-78A06F08D910}" type="sibTrans" cxnId="{6A262964-C1E9-4530-9AB1-431628D1117C}">
      <dgm:prSet/>
      <dgm:spPr/>
      <dgm:t>
        <a:bodyPr/>
        <a:lstStyle/>
        <a:p>
          <a:endParaRPr lang="ru-RU"/>
        </a:p>
      </dgm:t>
    </dgm:pt>
    <dgm:pt modelId="{57F14DEB-89D0-4E89-8C9A-D6FDB5287367}">
      <dgm:prSet phldrT="[Текст]" custT="1"/>
      <dgm:spPr/>
      <dgm:t>
        <a:bodyPr/>
        <a:lstStyle/>
        <a:p>
          <a:r>
            <a:rPr lang="ru-RU" sz="1600" b="1" dirty="0" smtClean="0"/>
            <a:t>Федеральный государственный образовательный стандарт </a:t>
          </a:r>
          <a:r>
            <a:rPr lang="ru-RU" sz="1600" b="1" dirty="0" smtClean="0">
              <a:solidFill>
                <a:srgbClr val="C00000"/>
              </a:solidFill>
            </a:rPr>
            <a:t>начального </a:t>
          </a:r>
          <a:r>
            <a:rPr lang="ru-RU" sz="1600" b="1" dirty="0" smtClean="0"/>
            <a:t>общего  образования</a:t>
          </a:r>
          <a:endParaRPr lang="ru-RU" sz="1600" b="1" dirty="0"/>
        </a:p>
      </dgm:t>
    </dgm:pt>
    <dgm:pt modelId="{22FF8FFB-411E-4A57-A978-585F17E4CF9E}" type="parTrans" cxnId="{D4C11DB0-4223-4429-BA89-4ADC425B2676}">
      <dgm:prSet/>
      <dgm:spPr/>
      <dgm:t>
        <a:bodyPr/>
        <a:lstStyle/>
        <a:p>
          <a:endParaRPr lang="ru-RU"/>
        </a:p>
      </dgm:t>
    </dgm:pt>
    <dgm:pt modelId="{2B749D7B-E1FD-4E10-8839-BC4E61749825}" type="sibTrans" cxnId="{D4C11DB0-4223-4429-BA89-4ADC425B2676}">
      <dgm:prSet/>
      <dgm:spPr/>
      <dgm:t>
        <a:bodyPr/>
        <a:lstStyle/>
        <a:p>
          <a:endParaRPr lang="ru-RU"/>
        </a:p>
      </dgm:t>
    </dgm:pt>
    <dgm:pt modelId="{24D508A2-7421-4A24-A1B2-9ED4FD7EA651}">
      <dgm:prSet phldrT="[Текст]" custT="1"/>
      <dgm:spPr/>
      <dgm:t>
        <a:bodyPr/>
        <a:lstStyle/>
        <a:p>
          <a:r>
            <a:rPr lang="ru-RU" sz="1200" b="1" dirty="0" smtClean="0"/>
            <a:t>Создание равных возможностей получения качественного образования</a:t>
          </a:r>
          <a:endParaRPr lang="ru-RU" sz="1200" b="1" dirty="0"/>
        </a:p>
      </dgm:t>
    </dgm:pt>
    <dgm:pt modelId="{AF95255C-32AD-4B4C-8339-A4AC49378302}" type="parTrans" cxnId="{1BD706EA-940B-4259-83D7-C72238CBB427}">
      <dgm:prSet/>
      <dgm:spPr/>
      <dgm:t>
        <a:bodyPr/>
        <a:lstStyle/>
        <a:p>
          <a:endParaRPr lang="ru-RU"/>
        </a:p>
      </dgm:t>
    </dgm:pt>
    <dgm:pt modelId="{AEB20FA4-568D-4954-9EF6-465383E4CCFD}" type="sibTrans" cxnId="{1BD706EA-940B-4259-83D7-C72238CBB427}">
      <dgm:prSet/>
      <dgm:spPr/>
      <dgm:t>
        <a:bodyPr/>
        <a:lstStyle/>
        <a:p>
          <a:endParaRPr lang="ru-RU"/>
        </a:p>
      </dgm:t>
    </dgm:pt>
    <dgm:pt modelId="{1E8B1190-9921-4AB8-8B93-58ACF17D1DB1}">
      <dgm:prSet phldrT="[Текст]" custT="1"/>
      <dgm:spPr/>
      <dgm:t>
        <a:bodyPr/>
        <a:lstStyle/>
        <a:p>
          <a:r>
            <a:rPr lang="ru-RU" sz="1200" b="1" dirty="0" smtClean="0"/>
            <a:t>Развитие личности обучающегося на основе усвоения УУД   (цель образования)</a:t>
          </a:r>
          <a:endParaRPr lang="ru-RU" sz="1200" b="1" dirty="0"/>
        </a:p>
      </dgm:t>
    </dgm:pt>
    <dgm:pt modelId="{9970215C-91E6-4766-9BBB-39A2ED83DB6F}" type="parTrans" cxnId="{B4F9CF2C-EE89-44E6-A1FD-219C5BB3CE91}">
      <dgm:prSet/>
      <dgm:spPr/>
      <dgm:t>
        <a:bodyPr/>
        <a:lstStyle/>
        <a:p>
          <a:endParaRPr lang="ru-RU"/>
        </a:p>
      </dgm:t>
    </dgm:pt>
    <dgm:pt modelId="{C2660404-28E5-4D9A-92FB-DFE813EDE04A}" type="sibTrans" cxnId="{B4F9CF2C-EE89-44E6-A1FD-219C5BB3CE91}">
      <dgm:prSet/>
      <dgm:spPr/>
      <dgm:t>
        <a:bodyPr/>
        <a:lstStyle/>
        <a:p>
          <a:endParaRPr lang="ru-RU"/>
        </a:p>
      </dgm:t>
    </dgm:pt>
    <dgm:pt modelId="{AF51D6B0-81A1-4D62-ABC4-2AC3C972B55C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Вариативность</a:t>
          </a:r>
          <a:endParaRPr lang="ru-RU" sz="1400" b="1" dirty="0"/>
        </a:p>
      </dgm:t>
    </dgm:pt>
    <dgm:pt modelId="{137E6516-164F-4238-9C27-C5409BD5E1B8}" type="parTrans" cxnId="{18B91A47-FF2B-4C1C-A66D-532BF57E51FA}">
      <dgm:prSet/>
      <dgm:spPr/>
      <dgm:t>
        <a:bodyPr/>
        <a:lstStyle/>
        <a:p>
          <a:endParaRPr lang="ru-RU"/>
        </a:p>
      </dgm:t>
    </dgm:pt>
    <dgm:pt modelId="{773D3D4B-DE27-4036-B262-B5A4FE534EAB}" type="sibTrans" cxnId="{18B91A47-FF2B-4C1C-A66D-532BF57E51FA}">
      <dgm:prSet/>
      <dgm:spPr/>
      <dgm:t>
        <a:bodyPr/>
        <a:lstStyle/>
        <a:p>
          <a:endParaRPr lang="ru-RU"/>
        </a:p>
      </dgm:t>
    </dgm:pt>
    <dgm:pt modelId="{B68094B5-547A-4570-B2A6-438C97286BB6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err="1" smtClean="0"/>
            <a:t>Деятельностный</a:t>
          </a:r>
          <a:r>
            <a:rPr lang="ru-RU" sz="1400" b="1" dirty="0" smtClean="0"/>
            <a:t> подход</a:t>
          </a:r>
        </a:p>
      </dgm:t>
    </dgm:pt>
    <dgm:pt modelId="{AD39523F-3616-46C3-956E-577FDCFB8760}" type="parTrans" cxnId="{F5DC4287-DBDC-4303-958A-DF644CFCBA36}">
      <dgm:prSet/>
      <dgm:spPr/>
      <dgm:t>
        <a:bodyPr/>
        <a:lstStyle/>
        <a:p>
          <a:endParaRPr lang="ru-RU"/>
        </a:p>
      </dgm:t>
    </dgm:pt>
    <dgm:pt modelId="{DEBA951A-187A-44C7-82A6-7577A22DC98A}" type="sibTrans" cxnId="{F5DC4287-DBDC-4303-958A-DF644CFCBA36}">
      <dgm:prSet/>
      <dgm:spPr/>
      <dgm:t>
        <a:bodyPr/>
        <a:lstStyle/>
        <a:p>
          <a:endParaRPr lang="ru-RU"/>
        </a:p>
      </dgm:t>
    </dgm:pt>
    <dgm:pt modelId="{03BC5A9A-F4C6-4596-8980-3FB8D3E449D2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Поддержка инициативы </a:t>
          </a:r>
          <a:endParaRPr lang="ru-RU" sz="1400" b="1" dirty="0"/>
        </a:p>
      </dgm:t>
    </dgm:pt>
    <dgm:pt modelId="{EBD68939-40A5-4CE6-9A49-F774AD026342}" type="parTrans" cxnId="{3B0B9B49-EB16-4C9F-B11B-4D7975750A8F}">
      <dgm:prSet/>
      <dgm:spPr/>
      <dgm:t>
        <a:bodyPr/>
        <a:lstStyle/>
        <a:p>
          <a:endParaRPr lang="ru-RU"/>
        </a:p>
      </dgm:t>
    </dgm:pt>
    <dgm:pt modelId="{D8700402-674E-4988-B72B-083DB1DD5F82}" type="sibTrans" cxnId="{3B0B9B49-EB16-4C9F-B11B-4D7975750A8F}">
      <dgm:prSet/>
      <dgm:spPr/>
      <dgm:t>
        <a:bodyPr/>
        <a:lstStyle/>
        <a:p>
          <a:endParaRPr lang="ru-RU"/>
        </a:p>
      </dgm:t>
    </dgm:pt>
    <dgm:pt modelId="{6914DED5-CDD3-4527-B666-8B700FFA26C6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Учет этнокультурной ситуации </a:t>
          </a:r>
          <a:endParaRPr lang="ru-RU" sz="1400" b="1" dirty="0"/>
        </a:p>
      </dgm:t>
    </dgm:pt>
    <dgm:pt modelId="{573676E6-C3B5-49AC-969F-6CB053C816B9}" type="parTrans" cxnId="{9671D19F-7755-481E-B26F-BA04352EBF80}">
      <dgm:prSet/>
      <dgm:spPr/>
      <dgm:t>
        <a:bodyPr/>
        <a:lstStyle/>
        <a:p>
          <a:endParaRPr lang="ru-RU"/>
        </a:p>
      </dgm:t>
    </dgm:pt>
    <dgm:pt modelId="{1102293C-CE00-42AD-A2B1-F9250DE28D9C}" type="sibTrans" cxnId="{9671D19F-7755-481E-B26F-BA04352EBF80}">
      <dgm:prSet/>
      <dgm:spPr/>
      <dgm:t>
        <a:bodyPr/>
        <a:lstStyle/>
        <a:p>
          <a:endParaRPr lang="ru-RU"/>
        </a:p>
      </dgm:t>
    </dgm:pt>
    <dgm:pt modelId="{B436B24C-34BA-4818-AACB-06C4B7A65FBE}">
      <dgm:prSet phldrT="[Текст]" custT="1"/>
      <dgm:spPr/>
      <dgm:t>
        <a:bodyPr/>
        <a:lstStyle/>
        <a:p>
          <a:r>
            <a:rPr lang="ru-RU" sz="1400" b="1" dirty="0" smtClean="0"/>
            <a:t>Сохранение уникальности и </a:t>
          </a:r>
          <a:r>
            <a:rPr lang="ru-RU" sz="1400" b="1" dirty="0" err="1" smtClean="0"/>
            <a:t>самоценности</a:t>
          </a:r>
          <a:r>
            <a:rPr lang="ru-RU" sz="1400" b="1" dirty="0" smtClean="0"/>
            <a:t> детства </a:t>
          </a:r>
          <a:endParaRPr lang="ru-RU" sz="1400" b="1" dirty="0"/>
        </a:p>
      </dgm:t>
    </dgm:pt>
    <dgm:pt modelId="{79DD1C6C-FC51-4C1C-A155-478059737B4B}" type="parTrans" cxnId="{D6AD9E23-AB05-477D-825D-E4060F959275}">
      <dgm:prSet/>
      <dgm:spPr/>
      <dgm:t>
        <a:bodyPr/>
        <a:lstStyle/>
        <a:p>
          <a:endParaRPr lang="ru-RU"/>
        </a:p>
      </dgm:t>
    </dgm:pt>
    <dgm:pt modelId="{7E9CC398-3B77-4A4D-B151-9E64C1563CE6}" type="sibTrans" cxnId="{D6AD9E23-AB05-477D-825D-E4060F959275}">
      <dgm:prSet/>
      <dgm:spPr/>
      <dgm:t>
        <a:bodyPr/>
        <a:lstStyle/>
        <a:p>
          <a:endParaRPr lang="ru-RU"/>
        </a:p>
      </dgm:t>
    </dgm:pt>
    <dgm:pt modelId="{4923D499-235A-4718-8037-0F4D35CB65DB}">
      <dgm:prSet custT="1"/>
      <dgm:spPr/>
      <dgm:t>
        <a:bodyPr/>
        <a:lstStyle/>
        <a:p>
          <a:r>
            <a:rPr lang="ru-RU" sz="1400" b="1" dirty="0" smtClean="0"/>
            <a:t>Реализация Программы в формах, специфических для детей данной возрастной группы</a:t>
          </a:r>
          <a:endParaRPr lang="ru-RU" sz="1400" b="1" dirty="0"/>
        </a:p>
      </dgm:t>
    </dgm:pt>
    <dgm:pt modelId="{2AAA431E-55B4-486C-8C75-17B425CB04A4}" type="parTrans" cxnId="{2366D1CE-5F50-4267-BD8B-9B95F4430CA5}">
      <dgm:prSet/>
      <dgm:spPr/>
      <dgm:t>
        <a:bodyPr/>
        <a:lstStyle/>
        <a:p>
          <a:endParaRPr lang="ru-RU"/>
        </a:p>
      </dgm:t>
    </dgm:pt>
    <dgm:pt modelId="{088CACE7-6BF4-460A-B036-C99BA094B070}" type="sibTrans" cxnId="{2366D1CE-5F50-4267-BD8B-9B95F4430CA5}">
      <dgm:prSet/>
      <dgm:spPr/>
      <dgm:t>
        <a:bodyPr/>
        <a:lstStyle/>
        <a:p>
          <a:endParaRPr lang="ru-RU"/>
        </a:p>
      </dgm:t>
    </dgm:pt>
    <dgm:pt modelId="{45ECC63E-33C4-47AF-9200-280C3FA53E3C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Социализация</a:t>
          </a:r>
          <a:endParaRPr lang="ru-RU" sz="1400" b="1" dirty="0"/>
        </a:p>
      </dgm:t>
    </dgm:pt>
    <dgm:pt modelId="{11A123D9-BE85-40E6-A3C2-015D085982BF}" type="parTrans" cxnId="{C2F914F7-1775-4823-93B5-D60DD45A3213}">
      <dgm:prSet/>
      <dgm:spPr/>
      <dgm:t>
        <a:bodyPr/>
        <a:lstStyle/>
        <a:p>
          <a:endParaRPr lang="ru-RU"/>
        </a:p>
      </dgm:t>
    </dgm:pt>
    <dgm:pt modelId="{611E6E0B-9ACE-4359-B495-AE53CED7EA3D}" type="sibTrans" cxnId="{C2F914F7-1775-4823-93B5-D60DD45A3213}">
      <dgm:prSet/>
      <dgm:spPr/>
      <dgm:t>
        <a:bodyPr/>
        <a:lstStyle/>
        <a:p>
          <a:endParaRPr lang="ru-RU"/>
        </a:p>
      </dgm:t>
    </dgm:pt>
    <dgm:pt modelId="{C5BF756B-9E60-4790-828B-B2C76E40FDC8}">
      <dgm:prSet/>
      <dgm:spPr/>
      <dgm:t>
        <a:bodyPr/>
        <a:lstStyle/>
        <a:p>
          <a:r>
            <a:rPr lang="ru-RU" b="1" dirty="0" smtClean="0"/>
            <a:t>Обеспечение условий для индивидуального развития всех обучающихся</a:t>
          </a:r>
          <a:endParaRPr lang="ru-RU" b="1" dirty="0"/>
        </a:p>
      </dgm:t>
    </dgm:pt>
    <dgm:pt modelId="{272A2E02-CEF4-4F17-863F-BBC65C9F8746}" type="parTrans" cxnId="{8F218041-48D8-4D3F-BFAA-C5BFFA134DA0}">
      <dgm:prSet/>
      <dgm:spPr/>
      <dgm:t>
        <a:bodyPr/>
        <a:lstStyle/>
        <a:p>
          <a:endParaRPr lang="ru-RU"/>
        </a:p>
      </dgm:t>
    </dgm:pt>
    <dgm:pt modelId="{33F6356F-EFBB-46CF-86A9-ABB33C31042B}" type="sibTrans" cxnId="{8F218041-48D8-4D3F-BFAA-C5BFFA134DA0}">
      <dgm:prSet/>
      <dgm:spPr/>
      <dgm:t>
        <a:bodyPr/>
        <a:lstStyle/>
        <a:p>
          <a:endParaRPr lang="ru-RU"/>
        </a:p>
      </dgm:t>
    </dgm:pt>
    <dgm:pt modelId="{0D7F09E4-0565-4A6B-BE6F-74C2948638A6}">
      <dgm:prSet custT="1"/>
      <dgm:spPr/>
      <dgm:t>
        <a:bodyPr/>
        <a:lstStyle/>
        <a:p>
          <a:r>
            <a:rPr lang="ru-RU" sz="1400" b="1" dirty="0" smtClean="0"/>
            <a:t>Учет индивидуальных возможностей и потребностей </a:t>
          </a:r>
          <a:endParaRPr lang="ru-RU" sz="1400" b="1" dirty="0"/>
        </a:p>
      </dgm:t>
    </dgm:pt>
    <dgm:pt modelId="{DAADEE64-F0DA-4271-A203-FBD2C2D344FE}" type="parTrans" cxnId="{686091A9-BAE4-4DA0-9E4E-A1D2F822D799}">
      <dgm:prSet/>
      <dgm:spPr/>
      <dgm:t>
        <a:bodyPr/>
        <a:lstStyle/>
        <a:p>
          <a:endParaRPr lang="ru-RU"/>
        </a:p>
      </dgm:t>
    </dgm:pt>
    <dgm:pt modelId="{F5C8EEFE-DA37-412D-ACB8-8A9AEC233600}" type="sibTrans" cxnId="{686091A9-BAE4-4DA0-9E4E-A1D2F822D799}">
      <dgm:prSet/>
      <dgm:spPr/>
      <dgm:t>
        <a:bodyPr/>
        <a:lstStyle/>
        <a:p>
          <a:endParaRPr lang="ru-RU"/>
        </a:p>
      </dgm:t>
    </dgm:pt>
    <dgm:pt modelId="{89598B29-88DD-402F-BD05-DD06FD061BC6}">
      <dgm:prSet/>
      <dgm:spPr/>
      <dgm:t>
        <a:bodyPr/>
        <a:lstStyle/>
        <a:p>
          <a:r>
            <a:rPr lang="ru-RU" b="1" smtClean="0"/>
            <a:t>Становление основ гражданской идентичности и мировоззрения</a:t>
          </a:r>
          <a:endParaRPr lang="ru-RU" b="1"/>
        </a:p>
      </dgm:t>
    </dgm:pt>
    <dgm:pt modelId="{D8E30B17-1A85-41AB-9EAE-BD1EE79C3323}" type="parTrans" cxnId="{69645543-2C3C-4B2E-B3A6-5788985A4AF6}">
      <dgm:prSet/>
      <dgm:spPr/>
      <dgm:t>
        <a:bodyPr/>
        <a:lstStyle/>
        <a:p>
          <a:endParaRPr lang="ru-RU"/>
        </a:p>
      </dgm:t>
    </dgm:pt>
    <dgm:pt modelId="{14C41702-F8C8-4882-97DE-A00BB8CBD2DC}" type="sibTrans" cxnId="{69645543-2C3C-4B2E-B3A6-5788985A4AF6}">
      <dgm:prSet/>
      <dgm:spPr/>
      <dgm:t>
        <a:bodyPr/>
        <a:lstStyle/>
        <a:p>
          <a:endParaRPr lang="ru-RU"/>
        </a:p>
      </dgm:t>
    </dgm:pt>
    <dgm:pt modelId="{80FF39CB-97F4-498E-BA82-D481BAEAC14F}">
      <dgm:prSet/>
      <dgm:spPr/>
      <dgm:t>
        <a:bodyPr/>
        <a:lstStyle/>
        <a:p>
          <a:r>
            <a:rPr lang="ru-RU" b="1" dirty="0" smtClean="0"/>
            <a:t>Сохранение и развитие культурного разнообразия и языкового наследия</a:t>
          </a:r>
          <a:endParaRPr lang="ru-RU" b="1" dirty="0"/>
        </a:p>
      </dgm:t>
    </dgm:pt>
    <dgm:pt modelId="{AE6EC789-D638-44D1-BBCA-D024E1F787FB}" type="parTrans" cxnId="{5DA23C16-9B7F-4B29-9830-7D68794BFB4B}">
      <dgm:prSet/>
      <dgm:spPr/>
      <dgm:t>
        <a:bodyPr/>
        <a:lstStyle/>
        <a:p>
          <a:endParaRPr lang="ru-RU"/>
        </a:p>
      </dgm:t>
    </dgm:pt>
    <dgm:pt modelId="{0A516F49-36BE-4C8B-B530-773AD9104FAA}" type="sibTrans" cxnId="{5DA23C16-9B7F-4B29-9830-7D68794BFB4B}">
      <dgm:prSet/>
      <dgm:spPr/>
      <dgm:t>
        <a:bodyPr/>
        <a:lstStyle/>
        <a:p>
          <a:endParaRPr lang="ru-RU"/>
        </a:p>
      </dgm:t>
    </dgm:pt>
    <dgm:pt modelId="{F368075C-934E-44B6-A434-826EA74A0086}" type="pres">
      <dgm:prSet presAssocID="{9D08CAF8-11A2-40E0-8DF4-8F94F073186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0DA0A4-5254-4C5F-9047-5AF2C9618E3B}" type="pres">
      <dgm:prSet presAssocID="{64FC2CBE-DBF5-4F15-A200-A751A5B0110F}" presName="compNode" presStyleCnt="0"/>
      <dgm:spPr/>
    </dgm:pt>
    <dgm:pt modelId="{FA5C743B-2A90-4691-8552-18F08930539C}" type="pres">
      <dgm:prSet presAssocID="{64FC2CBE-DBF5-4F15-A200-A751A5B0110F}" presName="aNode" presStyleLbl="bgShp" presStyleIdx="0" presStyleCnt="3" custLinFactNeighborX="5257" custLinFactNeighborY="3859"/>
      <dgm:spPr/>
      <dgm:t>
        <a:bodyPr/>
        <a:lstStyle/>
        <a:p>
          <a:endParaRPr lang="ru-RU"/>
        </a:p>
      </dgm:t>
    </dgm:pt>
    <dgm:pt modelId="{421B5AA8-B45D-4D97-B1E7-AC73860F469B}" type="pres">
      <dgm:prSet presAssocID="{64FC2CBE-DBF5-4F15-A200-A751A5B0110F}" presName="textNode" presStyleLbl="bgShp" presStyleIdx="0" presStyleCnt="3"/>
      <dgm:spPr/>
      <dgm:t>
        <a:bodyPr/>
        <a:lstStyle/>
        <a:p>
          <a:endParaRPr lang="ru-RU"/>
        </a:p>
      </dgm:t>
    </dgm:pt>
    <dgm:pt modelId="{DB68C2ED-FD51-4582-9D14-96F424F0AD83}" type="pres">
      <dgm:prSet presAssocID="{64FC2CBE-DBF5-4F15-A200-A751A5B0110F}" presName="compChildNode" presStyleCnt="0"/>
      <dgm:spPr/>
    </dgm:pt>
    <dgm:pt modelId="{ADD44203-E5C0-4084-B402-0F54A79AE24D}" type="pres">
      <dgm:prSet presAssocID="{64FC2CBE-DBF5-4F15-A200-A751A5B0110F}" presName="theInnerList" presStyleCnt="0"/>
      <dgm:spPr/>
    </dgm:pt>
    <dgm:pt modelId="{A8E39367-8BC7-43CC-B739-66210C4BC2C2}" type="pres">
      <dgm:prSet presAssocID="{B8425B62-57AB-4282-88B2-864EBB4F1B8B}" presName="childNode" presStyleLbl="node1" presStyleIdx="0" presStyleCnt="17" custLinFactNeighborX="690" custLinFactNeighborY="-50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8AC37-BCE6-4940-B66D-1168AA8829B6}" type="pres">
      <dgm:prSet presAssocID="{B8425B62-57AB-4282-88B2-864EBB4F1B8B}" presName="aSpace2" presStyleCnt="0"/>
      <dgm:spPr/>
    </dgm:pt>
    <dgm:pt modelId="{E3C60CFB-E367-4ECB-85E6-AEF1D37B3B25}" type="pres">
      <dgm:prSet presAssocID="{0D7F09E4-0565-4A6B-BE6F-74C2948638A6}" presName="childNode" presStyleLbl="node1" presStyleIdx="1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85392-0927-4C11-9D2C-6C85AD57D497}" type="pres">
      <dgm:prSet presAssocID="{0D7F09E4-0565-4A6B-BE6F-74C2948638A6}" presName="aSpace2" presStyleCnt="0"/>
      <dgm:spPr/>
    </dgm:pt>
    <dgm:pt modelId="{2B36E6F9-69CC-4599-8660-EE714FE5242F}" type="pres">
      <dgm:prSet presAssocID="{B436B24C-34BA-4818-AACB-06C4B7A65FBE}" presName="childNode" presStyleLbl="node1" presStyleIdx="2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F257E-56AE-4236-BCBC-91CC604AD39C}" type="pres">
      <dgm:prSet presAssocID="{B436B24C-34BA-4818-AACB-06C4B7A65FBE}" presName="aSpace2" presStyleCnt="0"/>
      <dgm:spPr/>
    </dgm:pt>
    <dgm:pt modelId="{F4366B67-01E4-4B50-8725-B8037430724F}" type="pres">
      <dgm:prSet presAssocID="{594E9A07-D160-4104-BFE9-1368691192EC}" presName="childNode" presStyleLbl="node1" presStyleIdx="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9D03E-9FAF-49BC-89A6-E5B8379C77D3}" type="pres">
      <dgm:prSet presAssocID="{594E9A07-D160-4104-BFE9-1368691192EC}" presName="aSpace2" presStyleCnt="0"/>
      <dgm:spPr/>
    </dgm:pt>
    <dgm:pt modelId="{4822017B-A613-4212-90BC-4C3511FA088C}" type="pres">
      <dgm:prSet presAssocID="{4923D499-235A-4718-8037-0F4D35CB65DB}" presName="childNode" presStyleLbl="node1" presStyleIdx="4" presStyleCnt="17" custScaleY="146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2E912-8424-4D08-B9A0-FD50B94DADA1}" type="pres">
      <dgm:prSet presAssocID="{64FC2CBE-DBF5-4F15-A200-A751A5B0110F}" presName="aSpace" presStyleCnt="0"/>
      <dgm:spPr/>
    </dgm:pt>
    <dgm:pt modelId="{ED2A324E-9B74-4D3E-95DC-D8F48365CBD9}" type="pres">
      <dgm:prSet presAssocID="{0E881AEF-87D2-468A-8201-90C80CE25450}" presName="compNode" presStyleCnt="0"/>
      <dgm:spPr/>
    </dgm:pt>
    <dgm:pt modelId="{0FAF4A74-28D8-411E-A282-8DF30FE8CD69}" type="pres">
      <dgm:prSet presAssocID="{0E881AEF-87D2-468A-8201-90C80CE25450}" presName="aNode" presStyleLbl="bgShp" presStyleIdx="1" presStyleCnt="3" custLinFactNeighborX="1017" custLinFactNeighborY="-1213"/>
      <dgm:spPr/>
      <dgm:t>
        <a:bodyPr/>
        <a:lstStyle/>
        <a:p>
          <a:endParaRPr lang="ru-RU"/>
        </a:p>
      </dgm:t>
    </dgm:pt>
    <dgm:pt modelId="{55336E7C-B838-47AE-825F-04C172ED982D}" type="pres">
      <dgm:prSet presAssocID="{0E881AEF-87D2-468A-8201-90C80CE25450}" presName="textNode" presStyleLbl="bgShp" presStyleIdx="1" presStyleCnt="3"/>
      <dgm:spPr/>
      <dgm:t>
        <a:bodyPr/>
        <a:lstStyle/>
        <a:p>
          <a:endParaRPr lang="ru-RU"/>
        </a:p>
      </dgm:t>
    </dgm:pt>
    <dgm:pt modelId="{4F41C3D6-5CEA-4B36-99D0-4CD4E8C60C8D}" type="pres">
      <dgm:prSet presAssocID="{0E881AEF-87D2-468A-8201-90C80CE25450}" presName="compChildNode" presStyleCnt="0"/>
      <dgm:spPr/>
    </dgm:pt>
    <dgm:pt modelId="{11AC5EC4-F877-43D9-BDF6-CFD37F49E7D6}" type="pres">
      <dgm:prSet presAssocID="{0E881AEF-87D2-468A-8201-90C80CE25450}" presName="theInnerList" presStyleCnt="0"/>
      <dgm:spPr/>
    </dgm:pt>
    <dgm:pt modelId="{F9E20C75-4038-48B4-AB1D-9C9F0A9482D1}" type="pres">
      <dgm:prSet presAssocID="{48C85C25-8436-436B-8C20-96701444B4FF}" presName="childNode" presStyleLbl="node1" presStyleIdx="5" presStyleCnt="17" custScaleY="338159" custLinFactY="-322816" custLinFactNeighborX="-4609" custLinFactNeighborY="-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B6CF5-ED5A-4CAF-94A6-8F808D9F716C}" type="pres">
      <dgm:prSet presAssocID="{48C85C25-8436-436B-8C20-96701444B4FF}" presName="aSpace2" presStyleCnt="0"/>
      <dgm:spPr/>
    </dgm:pt>
    <dgm:pt modelId="{27675F4B-B766-470E-A12D-018A9ED2F24A}" type="pres">
      <dgm:prSet presAssocID="{19B9753E-2B56-4679-AAA5-480BF30A2350}" presName="childNode" presStyleLbl="node1" presStyleIdx="6" presStyleCnt="17" custScaleY="256809" custLinFactY="-264134" custLinFactNeighborX="-4609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8B874-26F2-4671-9EED-B690EF15F9A6}" type="pres">
      <dgm:prSet presAssocID="{19B9753E-2B56-4679-AAA5-480BF30A2350}" presName="aSpace2" presStyleCnt="0"/>
      <dgm:spPr/>
    </dgm:pt>
    <dgm:pt modelId="{C71F907C-EE0D-4A0A-9722-F8CC69E7F776}" type="pres">
      <dgm:prSet presAssocID="{B68094B5-547A-4570-B2A6-438C97286BB6}" presName="childNode" presStyleLbl="node1" presStyleIdx="7" presStyleCnt="17" custScaleY="182972" custLinFactY="-164444" custLinFactNeighborX="-4609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1D0C28-94ED-4DA7-82BB-CDDD529D7D38}" type="pres">
      <dgm:prSet presAssocID="{B68094B5-547A-4570-B2A6-438C97286BB6}" presName="aSpace2" presStyleCnt="0"/>
      <dgm:spPr/>
    </dgm:pt>
    <dgm:pt modelId="{1B54CB97-8F9E-4C7B-B2A1-1DCAA127421F}" type="pres">
      <dgm:prSet presAssocID="{03BC5A9A-F4C6-4596-8980-3FB8D3E449D2}" presName="childNode" presStyleLbl="node1" presStyleIdx="8" presStyleCnt="17" custScaleY="214622" custLinFactY="-100000" custLinFactNeighborX="-4609" custLinFactNeighborY="-197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2713F1-57A3-4B63-8CC5-320D9E84C811}" type="pres">
      <dgm:prSet presAssocID="{03BC5A9A-F4C6-4596-8980-3FB8D3E449D2}" presName="aSpace2" presStyleCnt="0"/>
      <dgm:spPr/>
    </dgm:pt>
    <dgm:pt modelId="{9EBA0936-9D88-4BA9-9C2E-6AE584ADFD39}" type="pres">
      <dgm:prSet presAssocID="{AF51D6B0-81A1-4D62-ABC4-2AC3C972B55C}" presName="childNode" presStyleLbl="node1" presStyleIdx="9" presStyleCnt="17" custScaleY="184668" custLinFactY="-81779" custLinFactNeighborX="-460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1841D-45E0-433A-81FF-EC6FBE052BDE}" type="pres">
      <dgm:prSet presAssocID="{AF51D6B0-81A1-4D62-ABC4-2AC3C972B55C}" presName="aSpace2" presStyleCnt="0"/>
      <dgm:spPr/>
    </dgm:pt>
    <dgm:pt modelId="{02CA89B2-24E5-473D-97D7-A81A78E790C2}" type="pres">
      <dgm:prSet presAssocID="{6914DED5-CDD3-4527-B666-8B700FFA26C6}" presName="childNode" presStyleLbl="node1" presStyleIdx="10" presStyleCnt="17" custScaleY="322521" custLinFactY="-18624" custLinFactNeighborX="-460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78478-0710-4E7D-8308-425D9D972BE8}" type="pres">
      <dgm:prSet presAssocID="{6914DED5-CDD3-4527-B666-8B700FFA26C6}" presName="aSpace2" presStyleCnt="0"/>
      <dgm:spPr/>
    </dgm:pt>
    <dgm:pt modelId="{37BCFB92-4A1E-4BB8-8598-EAE4C39C87C7}" type="pres">
      <dgm:prSet presAssocID="{45ECC63E-33C4-47AF-9200-280C3FA53E3C}" presName="childNode" presStyleLbl="node1" presStyleIdx="11" presStyleCnt="17" custScaleY="298650" custLinFactNeighborX="-4609" custLinFactNeighborY="89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39818-A595-4A58-8B72-C5B61224A65C}" type="pres">
      <dgm:prSet presAssocID="{0E881AEF-87D2-468A-8201-90C80CE25450}" presName="aSpace" presStyleCnt="0"/>
      <dgm:spPr/>
    </dgm:pt>
    <dgm:pt modelId="{2FC9D7C0-2AC5-420F-8683-C12A2C4C1667}" type="pres">
      <dgm:prSet presAssocID="{57F14DEB-89D0-4E89-8C9A-D6FDB5287367}" presName="compNode" presStyleCnt="0"/>
      <dgm:spPr/>
    </dgm:pt>
    <dgm:pt modelId="{573875FA-26C1-4B29-A21C-F1D80DB0B15F}" type="pres">
      <dgm:prSet presAssocID="{57F14DEB-89D0-4E89-8C9A-D6FDB5287367}" presName="aNode" presStyleLbl="bgShp" presStyleIdx="2" presStyleCnt="3"/>
      <dgm:spPr/>
      <dgm:t>
        <a:bodyPr/>
        <a:lstStyle/>
        <a:p>
          <a:endParaRPr lang="ru-RU"/>
        </a:p>
      </dgm:t>
    </dgm:pt>
    <dgm:pt modelId="{F93EF227-13DB-463E-847A-588D9A588A3B}" type="pres">
      <dgm:prSet presAssocID="{57F14DEB-89D0-4E89-8C9A-D6FDB5287367}" presName="textNode" presStyleLbl="bgShp" presStyleIdx="2" presStyleCnt="3"/>
      <dgm:spPr/>
      <dgm:t>
        <a:bodyPr/>
        <a:lstStyle/>
        <a:p>
          <a:endParaRPr lang="ru-RU"/>
        </a:p>
      </dgm:t>
    </dgm:pt>
    <dgm:pt modelId="{6B002967-4EC4-4BAF-A7F6-A4B4FCB79ADE}" type="pres">
      <dgm:prSet presAssocID="{57F14DEB-89D0-4E89-8C9A-D6FDB5287367}" presName="compChildNode" presStyleCnt="0"/>
      <dgm:spPr/>
    </dgm:pt>
    <dgm:pt modelId="{7E040C53-3222-47CA-8A4D-BE6A1D9769DF}" type="pres">
      <dgm:prSet presAssocID="{57F14DEB-89D0-4E89-8C9A-D6FDB5287367}" presName="theInnerList" presStyleCnt="0"/>
      <dgm:spPr/>
    </dgm:pt>
    <dgm:pt modelId="{33D2F0E6-461C-499B-8073-C0E21E100094}" type="pres">
      <dgm:prSet presAssocID="{24D508A2-7421-4A24-A1B2-9ED4FD7EA651}" presName="childNode" presStyleLbl="node1" presStyleIdx="12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092B6-C368-4451-962A-F231E5FF908F}" type="pres">
      <dgm:prSet presAssocID="{24D508A2-7421-4A24-A1B2-9ED4FD7EA651}" presName="aSpace2" presStyleCnt="0"/>
      <dgm:spPr/>
    </dgm:pt>
    <dgm:pt modelId="{FADD19F4-6618-4CD4-8213-77E7285C9F74}" type="pres">
      <dgm:prSet presAssocID="{1E8B1190-9921-4AB8-8B93-58ACF17D1DB1}" presName="childNode" presStyleLbl="node1" presStyleIdx="1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49C3F-9207-4AAA-AA96-FEBB9B5DF81B}" type="pres">
      <dgm:prSet presAssocID="{1E8B1190-9921-4AB8-8B93-58ACF17D1DB1}" presName="aSpace2" presStyleCnt="0"/>
      <dgm:spPr/>
    </dgm:pt>
    <dgm:pt modelId="{86B6A2D2-3DDC-43F4-9F53-6C85879EC8DD}" type="pres">
      <dgm:prSet presAssocID="{C5BF756B-9E60-4790-828B-B2C76E40FDC8}" presName="childNode" presStyleLbl="node1" presStyleIdx="14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69362-1904-4D1E-970A-6E842E2A329D}" type="pres">
      <dgm:prSet presAssocID="{C5BF756B-9E60-4790-828B-B2C76E40FDC8}" presName="aSpace2" presStyleCnt="0"/>
      <dgm:spPr/>
    </dgm:pt>
    <dgm:pt modelId="{B54F6FC7-6F4C-4FC9-BD1B-37073ACE7D14}" type="pres">
      <dgm:prSet presAssocID="{80FF39CB-97F4-498E-BA82-D481BAEAC14F}" presName="childNode" presStyleLbl="node1" presStyleIdx="15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36259-9C90-44A7-BC5B-EC6681AD66EC}" type="pres">
      <dgm:prSet presAssocID="{80FF39CB-97F4-498E-BA82-D481BAEAC14F}" presName="aSpace2" presStyleCnt="0"/>
      <dgm:spPr/>
    </dgm:pt>
    <dgm:pt modelId="{31F5E2E4-2704-4090-ADA6-ABD29CF9E2B3}" type="pres">
      <dgm:prSet presAssocID="{89598B29-88DD-402F-BD05-DD06FD061BC6}" presName="childNode" presStyleLbl="node1" presStyleIdx="16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C11DB0-4223-4429-BA89-4ADC425B2676}" srcId="{9D08CAF8-11A2-40E0-8DF4-8F94F0731869}" destId="{57F14DEB-89D0-4E89-8C9A-D6FDB5287367}" srcOrd="2" destOrd="0" parTransId="{22FF8FFB-411E-4A57-A978-585F17E4CF9E}" sibTransId="{2B749D7B-E1FD-4E10-8839-BC4E61749825}"/>
    <dgm:cxn modelId="{2A47D6F7-A621-471C-A049-225439185057}" type="presOf" srcId="{57F14DEB-89D0-4E89-8C9A-D6FDB5287367}" destId="{573875FA-26C1-4B29-A21C-F1D80DB0B15F}" srcOrd="0" destOrd="0" presId="urn:microsoft.com/office/officeart/2005/8/layout/lProcess2"/>
    <dgm:cxn modelId="{6A262964-C1E9-4530-9AB1-431628D1117C}" srcId="{0E881AEF-87D2-468A-8201-90C80CE25450}" destId="{19B9753E-2B56-4679-AAA5-480BF30A2350}" srcOrd="1" destOrd="0" parTransId="{F868161A-A1C4-4EDE-A7B0-389EACD43CC8}" sibTransId="{C0340D3E-401E-4BE4-9BFC-78A06F08D910}"/>
    <dgm:cxn modelId="{4F111360-C241-480A-B501-0D0E2D25515D}" type="presOf" srcId="{48C85C25-8436-436B-8C20-96701444B4FF}" destId="{F9E20C75-4038-48B4-AB1D-9C9F0A9482D1}" srcOrd="0" destOrd="0" presId="urn:microsoft.com/office/officeart/2005/8/layout/lProcess2"/>
    <dgm:cxn modelId="{9671D19F-7755-481E-B26F-BA04352EBF80}" srcId="{0E881AEF-87D2-468A-8201-90C80CE25450}" destId="{6914DED5-CDD3-4527-B666-8B700FFA26C6}" srcOrd="5" destOrd="0" parTransId="{573676E6-C3B5-49AC-969F-6CB053C816B9}" sibTransId="{1102293C-CE00-42AD-A2B1-F9250DE28D9C}"/>
    <dgm:cxn modelId="{1BD706EA-940B-4259-83D7-C72238CBB427}" srcId="{57F14DEB-89D0-4E89-8C9A-D6FDB5287367}" destId="{24D508A2-7421-4A24-A1B2-9ED4FD7EA651}" srcOrd="0" destOrd="0" parTransId="{AF95255C-32AD-4B4C-8339-A4AC49378302}" sibTransId="{AEB20FA4-568D-4954-9EF6-465383E4CCFD}"/>
    <dgm:cxn modelId="{3B0B9B49-EB16-4C9F-B11B-4D7975750A8F}" srcId="{0E881AEF-87D2-468A-8201-90C80CE25450}" destId="{03BC5A9A-F4C6-4596-8980-3FB8D3E449D2}" srcOrd="3" destOrd="0" parTransId="{EBD68939-40A5-4CE6-9A49-F774AD026342}" sibTransId="{D8700402-674E-4988-B72B-083DB1DD5F82}"/>
    <dgm:cxn modelId="{6EA29B8F-6FCB-4444-8964-CF4BBD0AE13F}" type="presOf" srcId="{C5BF756B-9E60-4790-828B-B2C76E40FDC8}" destId="{86B6A2D2-3DDC-43F4-9F53-6C85879EC8DD}" srcOrd="0" destOrd="0" presId="urn:microsoft.com/office/officeart/2005/8/layout/lProcess2"/>
    <dgm:cxn modelId="{7F775551-F28E-49E7-8345-930BCB12A9A8}" srcId="{9D08CAF8-11A2-40E0-8DF4-8F94F0731869}" destId="{0E881AEF-87D2-468A-8201-90C80CE25450}" srcOrd="1" destOrd="0" parTransId="{E294A1B5-98D0-4648-8EE7-36B894D19C5A}" sibTransId="{B35CC0A3-1713-4708-890B-FF89EB229832}"/>
    <dgm:cxn modelId="{89BC1022-28F8-418A-8262-67D02B731E40}" srcId="{64FC2CBE-DBF5-4F15-A200-A751A5B0110F}" destId="{594E9A07-D160-4104-BFE9-1368691192EC}" srcOrd="3" destOrd="0" parTransId="{D7A47B59-5478-419A-B338-B4C11FC1273D}" sibTransId="{F7D9D0AB-AB99-43A1-8B58-BA6C81E27DDA}"/>
    <dgm:cxn modelId="{2C730166-6D33-4D10-8765-DC82D76DDE3E}" type="presOf" srcId="{89598B29-88DD-402F-BD05-DD06FD061BC6}" destId="{31F5E2E4-2704-4090-ADA6-ABD29CF9E2B3}" srcOrd="0" destOrd="0" presId="urn:microsoft.com/office/officeart/2005/8/layout/lProcess2"/>
    <dgm:cxn modelId="{03F6789B-6364-4CC2-BD6A-CF6F09B4C437}" type="presOf" srcId="{0E881AEF-87D2-468A-8201-90C80CE25450}" destId="{0FAF4A74-28D8-411E-A282-8DF30FE8CD69}" srcOrd="0" destOrd="0" presId="urn:microsoft.com/office/officeart/2005/8/layout/lProcess2"/>
    <dgm:cxn modelId="{9B533D25-DC8F-42E0-83C7-73247B7AC741}" type="presOf" srcId="{1E8B1190-9921-4AB8-8B93-58ACF17D1DB1}" destId="{FADD19F4-6618-4CD4-8213-77E7285C9F74}" srcOrd="0" destOrd="0" presId="urn:microsoft.com/office/officeart/2005/8/layout/lProcess2"/>
    <dgm:cxn modelId="{737BF2FD-4F1D-4247-A98B-5AC6A55298B7}" type="presOf" srcId="{0E881AEF-87D2-468A-8201-90C80CE25450}" destId="{55336E7C-B838-47AE-825F-04C172ED982D}" srcOrd="1" destOrd="0" presId="urn:microsoft.com/office/officeart/2005/8/layout/lProcess2"/>
    <dgm:cxn modelId="{D6AD9E23-AB05-477D-825D-E4060F959275}" srcId="{64FC2CBE-DBF5-4F15-A200-A751A5B0110F}" destId="{B436B24C-34BA-4818-AACB-06C4B7A65FBE}" srcOrd="2" destOrd="0" parTransId="{79DD1C6C-FC51-4C1C-A155-478059737B4B}" sibTransId="{7E9CC398-3B77-4A4D-B151-9E64C1563CE6}"/>
    <dgm:cxn modelId="{D12137C7-5CE1-4E26-99FA-76B5A3803BDF}" type="presOf" srcId="{45ECC63E-33C4-47AF-9200-280C3FA53E3C}" destId="{37BCFB92-4A1E-4BB8-8598-EAE4C39C87C7}" srcOrd="0" destOrd="0" presId="urn:microsoft.com/office/officeart/2005/8/layout/lProcess2"/>
    <dgm:cxn modelId="{D1F57CBC-2848-4CE2-A6D1-4C5800586DEE}" type="presOf" srcId="{24D508A2-7421-4A24-A1B2-9ED4FD7EA651}" destId="{33D2F0E6-461C-499B-8073-C0E21E100094}" srcOrd="0" destOrd="0" presId="urn:microsoft.com/office/officeart/2005/8/layout/lProcess2"/>
    <dgm:cxn modelId="{470008E4-4195-47C5-88D1-25D3A1E46E40}" srcId="{0E881AEF-87D2-468A-8201-90C80CE25450}" destId="{48C85C25-8436-436B-8C20-96701444B4FF}" srcOrd="0" destOrd="0" parTransId="{464F60FD-5C5D-4212-BB78-89068A0ABBFC}" sibTransId="{88874D94-F112-42C3-80B8-7C109F723411}"/>
    <dgm:cxn modelId="{3CE5E042-0AB1-4CBA-8BB2-162B69AC3DBD}" type="presOf" srcId="{6914DED5-CDD3-4527-B666-8B700FFA26C6}" destId="{02CA89B2-24E5-473D-97D7-A81A78E790C2}" srcOrd="0" destOrd="0" presId="urn:microsoft.com/office/officeart/2005/8/layout/lProcess2"/>
    <dgm:cxn modelId="{5CAEDF3F-7C7F-4A61-9913-D90E75C6557C}" type="presOf" srcId="{9D08CAF8-11A2-40E0-8DF4-8F94F0731869}" destId="{F368075C-934E-44B6-A434-826EA74A0086}" srcOrd="0" destOrd="0" presId="urn:microsoft.com/office/officeart/2005/8/layout/lProcess2"/>
    <dgm:cxn modelId="{307A0322-F013-4412-9491-80A3EC16B9C7}" type="presOf" srcId="{0D7F09E4-0565-4A6B-BE6F-74C2948638A6}" destId="{E3C60CFB-E367-4ECB-85E6-AEF1D37B3B25}" srcOrd="0" destOrd="0" presId="urn:microsoft.com/office/officeart/2005/8/layout/lProcess2"/>
    <dgm:cxn modelId="{599C7514-EA3F-433A-83D4-70A52302C273}" type="presOf" srcId="{64FC2CBE-DBF5-4F15-A200-A751A5B0110F}" destId="{421B5AA8-B45D-4D97-B1E7-AC73860F469B}" srcOrd="1" destOrd="0" presId="urn:microsoft.com/office/officeart/2005/8/layout/lProcess2"/>
    <dgm:cxn modelId="{3263937C-D2A5-46D3-9F3D-ADC6CE8B90D5}" type="presOf" srcId="{80FF39CB-97F4-498E-BA82-D481BAEAC14F}" destId="{B54F6FC7-6F4C-4FC9-BD1B-37073ACE7D14}" srcOrd="0" destOrd="0" presId="urn:microsoft.com/office/officeart/2005/8/layout/lProcess2"/>
    <dgm:cxn modelId="{DA7BE6C7-0E62-44DF-A4B9-C80404D159B1}" type="presOf" srcId="{57F14DEB-89D0-4E89-8C9A-D6FDB5287367}" destId="{F93EF227-13DB-463E-847A-588D9A588A3B}" srcOrd="1" destOrd="0" presId="urn:microsoft.com/office/officeart/2005/8/layout/lProcess2"/>
    <dgm:cxn modelId="{DE7DAE1A-2FB3-40B7-9ABD-5CA3929DE283}" type="presOf" srcId="{AF51D6B0-81A1-4D62-ABC4-2AC3C972B55C}" destId="{9EBA0936-9D88-4BA9-9C2E-6AE584ADFD39}" srcOrd="0" destOrd="0" presId="urn:microsoft.com/office/officeart/2005/8/layout/lProcess2"/>
    <dgm:cxn modelId="{48ED9A2A-0293-4753-B77A-288285D38F04}" type="presOf" srcId="{B436B24C-34BA-4818-AACB-06C4B7A65FBE}" destId="{2B36E6F9-69CC-4599-8660-EE714FE5242F}" srcOrd="0" destOrd="0" presId="urn:microsoft.com/office/officeart/2005/8/layout/lProcess2"/>
    <dgm:cxn modelId="{18B91A47-FF2B-4C1C-A66D-532BF57E51FA}" srcId="{0E881AEF-87D2-468A-8201-90C80CE25450}" destId="{AF51D6B0-81A1-4D62-ABC4-2AC3C972B55C}" srcOrd="4" destOrd="0" parTransId="{137E6516-164F-4238-9C27-C5409BD5E1B8}" sibTransId="{773D3D4B-DE27-4036-B262-B5A4FE534EAB}"/>
    <dgm:cxn modelId="{2E717D50-2B68-4D85-B53F-88CB3AAAC657}" srcId="{9D08CAF8-11A2-40E0-8DF4-8F94F0731869}" destId="{64FC2CBE-DBF5-4F15-A200-A751A5B0110F}" srcOrd="0" destOrd="0" parTransId="{E4126495-0243-40CC-ACC3-32182902EEAC}" sibTransId="{6267B375-2C47-4A9C-A1BC-8F5B9861DA09}"/>
    <dgm:cxn modelId="{B4F9CF2C-EE89-44E6-A1FD-219C5BB3CE91}" srcId="{57F14DEB-89D0-4E89-8C9A-D6FDB5287367}" destId="{1E8B1190-9921-4AB8-8B93-58ACF17D1DB1}" srcOrd="1" destOrd="0" parTransId="{9970215C-91E6-4766-9BBB-39A2ED83DB6F}" sibTransId="{C2660404-28E5-4D9A-92FB-DFE813EDE04A}"/>
    <dgm:cxn modelId="{8F218041-48D8-4D3F-BFAA-C5BFFA134DA0}" srcId="{57F14DEB-89D0-4E89-8C9A-D6FDB5287367}" destId="{C5BF756B-9E60-4790-828B-B2C76E40FDC8}" srcOrd="2" destOrd="0" parTransId="{272A2E02-CEF4-4F17-863F-BBC65C9F8746}" sibTransId="{33F6356F-EFBB-46CF-86A9-ABB33C31042B}"/>
    <dgm:cxn modelId="{D2C2A4B6-AC26-4E43-82DC-C0CCEEC5EC9D}" type="presOf" srcId="{64FC2CBE-DBF5-4F15-A200-A751A5B0110F}" destId="{FA5C743B-2A90-4691-8552-18F08930539C}" srcOrd="0" destOrd="0" presId="urn:microsoft.com/office/officeart/2005/8/layout/lProcess2"/>
    <dgm:cxn modelId="{5DA23C16-9B7F-4B29-9830-7D68794BFB4B}" srcId="{57F14DEB-89D0-4E89-8C9A-D6FDB5287367}" destId="{80FF39CB-97F4-498E-BA82-D481BAEAC14F}" srcOrd="3" destOrd="0" parTransId="{AE6EC789-D638-44D1-BBCA-D024E1F787FB}" sibTransId="{0A516F49-36BE-4C8B-B530-773AD9104FAA}"/>
    <dgm:cxn modelId="{69645543-2C3C-4B2E-B3A6-5788985A4AF6}" srcId="{57F14DEB-89D0-4E89-8C9A-D6FDB5287367}" destId="{89598B29-88DD-402F-BD05-DD06FD061BC6}" srcOrd="4" destOrd="0" parTransId="{D8E30B17-1A85-41AB-9EAE-BD1EE79C3323}" sibTransId="{14C41702-F8C8-4882-97DE-A00BB8CBD2DC}"/>
    <dgm:cxn modelId="{718BAB43-402B-400D-B148-D1E1D176FC3A}" type="presOf" srcId="{B8425B62-57AB-4282-88B2-864EBB4F1B8B}" destId="{A8E39367-8BC7-43CC-B739-66210C4BC2C2}" srcOrd="0" destOrd="0" presId="urn:microsoft.com/office/officeart/2005/8/layout/lProcess2"/>
    <dgm:cxn modelId="{C78C9CB5-7702-4860-9053-7497CF854114}" type="presOf" srcId="{594E9A07-D160-4104-BFE9-1368691192EC}" destId="{F4366B67-01E4-4B50-8725-B8037430724F}" srcOrd="0" destOrd="0" presId="urn:microsoft.com/office/officeart/2005/8/layout/lProcess2"/>
    <dgm:cxn modelId="{C474E63C-CC38-4CF0-BA90-B1D6F3130C74}" type="presOf" srcId="{03BC5A9A-F4C6-4596-8980-3FB8D3E449D2}" destId="{1B54CB97-8F9E-4C7B-B2A1-1DCAA127421F}" srcOrd="0" destOrd="0" presId="urn:microsoft.com/office/officeart/2005/8/layout/lProcess2"/>
    <dgm:cxn modelId="{F5DC4287-DBDC-4303-958A-DF644CFCBA36}" srcId="{0E881AEF-87D2-468A-8201-90C80CE25450}" destId="{B68094B5-547A-4570-B2A6-438C97286BB6}" srcOrd="2" destOrd="0" parTransId="{AD39523F-3616-46C3-956E-577FDCFB8760}" sibTransId="{DEBA951A-187A-44C7-82A6-7577A22DC98A}"/>
    <dgm:cxn modelId="{686091A9-BAE4-4DA0-9E4E-A1D2F822D799}" srcId="{64FC2CBE-DBF5-4F15-A200-A751A5B0110F}" destId="{0D7F09E4-0565-4A6B-BE6F-74C2948638A6}" srcOrd="1" destOrd="0" parTransId="{DAADEE64-F0DA-4271-A203-FBD2C2D344FE}" sibTransId="{F5C8EEFE-DA37-412D-ACB8-8A9AEC233600}"/>
    <dgm:cxn modelId="{8A81D19A-5C7C-4BB3-AC60-6553DB002C53}" type="presOf" srcId="{19B9753E-2B56-4679-AAA5-480BF30A2350}" destId="{27675F4B-B766-470E-A12D-018A9ED2F24A}" srcOrd="0" destOrd="0" presId="urn:microsoft.com/office/officeart/2005/8/layout/lProcess2"/>
    <dgm:cxn modelId="{2366D1CE-5F50-4267-BD8B-9B95F4430CA5}" srcId="{64FC2CBE-DBF5-4F15-A200-A751A5B0110F}" destId="{4923D499-235A-4718-8037-0F4D35CB65DB}" srcOrd="4" destOrd="0" parTransId="{2AAA431E-55B4-486C-8C75-17B425CB04A4}" sibTransId="{088CACE7-6BF4-460A-B036-C99BA094B070}"/>
    <dgm:cxn modelId="{2657B997-030B-40EC-91BE-4222671A33D3}" type="presOf" srcId="{4923D499-235A-4718-8037-0F4D35CB65DB}" destId="{4822017B-A613-4212-90BC-4C3511FA088C}" srcOrd="0" destOrd="0" presId="urn:microsoft.com/office/officeart/2005/8/layout/lProcess2"/>
    <dgm:cxn modelId="{C2F914F7-1775-4823-93B5-D60DD45A3213}" srcId="{0E881AEF-87D2-468A-8201-90C80CE25450}" destId="{45ECC63E-33C4-47AF-9200-280C3FA53E3C}" srcOrd="6" destOrd="0" parTransId="{11A123D9-BE85-40E6-A3C2-015D085982BF}" sibTransId="{611E6E0B-9ACE-4359-B495-AE53CED7EA3D}"/>
    <dgm:cxn modelId="{AD3609DA-A595-42E2-83AA-C316629A0EC1}" type="presOf" srcId="{B68094B5-547A-4570-B2A6-438C97286BB6}" destId="{C71F907C-EE0D-4A0A-9722-F8CC69E7F776}" srcOrd="0" destOrd="0" presId="urn:microsoft.com/office/officeart/2005/8/layout/lProcess2"/>
    <dgm:cxn modelId="{E32955FA-86E8-4ECA-B31D-4646F2CB1E54}" srcId="{64FC2CBE-DBF5-4F15-A200-A751A5B0110F}" destId="{B8425B62-57AB-4282-88B2-864EBB4F1B8B}" srcOrd="0" destOrd="0" parTransId="{3D8C795E-88E4-48A7-AD0B-4BB0A8FFC454}" sibTransId="{6469F80B-EA7A-45AD-A211-20EAE57C4F73}"/>
    <dgm:cxn modelId="{6D6E883B-DF4C-4CC8-8AE1-CC345B32E25B}" type="presParOf" srcId="{F368075C-934E-44B6-A434-826EA74A0086}" destId="{EF0DA0A4-5254-4C5F-9047-5AF2C9618E3B}" srcOrd="0" destOrd="0" presId="urn:microsoft.com/office/officeart/2005/8/layout/lProcess2"/>
    <dgm:cxn modelId="{E311DF0F-2A86-4DA0-9DFB-E61D7F3C98C0}" type="presParOf" srcId="{EF0DA0A4-5254-4C5F-9047-5AF2C9618E3B}" destId="{FA5C743B-2A90-4691-8552-18F08930539C}" srcOrd="0" destOrd="0" presId="urn:microsoft.com/office/officeart/2005/8/layout/lProcess2"/>
    <dgm:cxn modelId="{F6C92511-535F-47A2-9011-D7CE59D7CD9A}" type="presParOf" srcId="{EF0DA0A4-5254-4C5F-9047-5AF2C9618E3B}" destId="{421B5AA8-B45D-4D97-B1E7-AC73860F469B}" srcOrd="1" destOrd="0" presId="urn:microsoft.com/office/officeart/2005/8/layout/lProcess2"/>
    <dgm:cxn modelId="{913D7AB5-D525-4FD7-B0BE-95EAA2BF67B5}" type="presParOf" srcId="{EF0DA0A4-5254-4C5F-9047-5AF2C9618E3B}" destId="{DB68C2ED-FD51-4582-9D14-96F424F0AD83}" srcOrd="2" destOrd="0" presId="urn:microsoft.com/office/officeart/2005/8/layout/lProcess2"/>
    <dgm:cxn modelId="{9C9D01BA-DAB4-4026-A90E-43DDF0AC7F93}" type="presParOf" srcId="{DB68C2ED-FD51-4582-9D14-96F424F0AD83}" destId="{ADD44203-E5C0-4084-B402-0F54A79AE24D}" srcOrd="0" destOrd="0" presId="urn:microsoft.com/office/officeart/2005/8/layout/lProcess2"/>
    <dgm:cxn modelId="{6921D298-910E-4940-B6F5-EDD1BC166F5D}" type="presParOf" srcId="{ADD44203-E5C0-4084-B402-0F54A79AE24D}" destId="{A8E39367-8BC7-43CC-B739-66210C4BC2C2}" srcOrd="0" destOrd="0" presId="urn:microsoft.com/office/officeart/2005/8/layout/lProcess2"/>
    <dgm:cxn modelId="{505316E4-C501-43F2-A55F-587A52659CD3}" type="presParOf" srcId="{ADD44203-E5C0-4084-B402-0F54A79AE24D}" destId="{5408AC37-BCE6-4940-B66D-1168AA8829B6}" srcOrd="1" destOrd="0" presId="urn:microsoft.com/office/officeart/2005/8/layout/lProcess2"/>
    <dgm:cxn modelId="{DE3B6CF1-6239-4CEA-B3E3-A8DEF5F4D39B}" type="presParOf" srcId="{ADD44203-E5C0-4084-B402-0F54A79AE24D}" destId="{E3C60CFB-E367-4ECB-85E6-AEF1D37B3B25}" srcOrd="2" destOrd="0" presId="urn:microsoft.com/office/officeart/2005/8/layout/lProcess2"/>
    <dgm:cxn modelId="{519A2D48-9059-45D0-BADB-F23FA8CE9450}" type="presParOf" srcId="{ADD44203-E5C0-4084-B402-0F54A79AE24D}" destId="{18085392-0927-4C11-9D2C-6C85AD57D497}" srcOrd="3" destOrd="0" presId="urn:microsoft.com/office/officeart/2005/8/layout/lProcess2"/>
    <dgm:cxn modelId="{5457FE9B-A1CA-4B94-86FE-BBE92AC99300}" type="presParOf" srcId="{ADD44203-E5C0-4084-B402-0F54A79AE24D}" destId="{2B36E6F9-69CC-4599-8660-EE714FE5242F}" srcOrd="4" destOrd="0" presId="urn:microsoft.com/office/officeart/2005/8/layout/lProcess2"/>
    <dgm:cxn modelId="{25E70B35-36B8-491D-BE8A-A511918785BC}" type="presParOf" srcId="{ADD44203-E5C0-4084-B402-0F54A79AE24D}" destId="{55AF257E-56AE-4236-BCBC-91CC604AD39C}" srcOrd="5" destOrd="0" presId="urn:microsoft.com/office/officeart/2005/8/layout/lProcess2"/>
    <dgm:cxn modelId="{A55F688E-5AF4-41E2-908B-CD799EDE2F4D}" type="presParOf" srcId="{ADD44203-E5C0-4084-B402-0F54A79AE24D}" destId="{F4366B67-01E4-4B50-8725-B8037430724F}" srcOrd="6" destOrd="0" presId="urn:microsoft.com/office/officeart/2005/8/layout/lProcess2"/>
    <dgm:cxn modelId="{71C7D79B-8000-4F5E-A816-9230097F1FB5}" type="presParOf" srcId="{ADD44203-E5C0-4084-B402-0F54A79AE24D}" destId="{6039D03E-9FAF-49BC-89A6-E5B8379C77D3}" srcOrd="7" destOrd="0" presId="urn:microsoft.com/office/officeart/2005/8/layout/lProcess2"/>
    <dgm:cxn modelId="{C811A664-7EA8-4C66-B25D-05AD003C1EBD}" type="presParOf" srcId="{ADD44203-E5C0-4084-B402-0F54A79AE24D}" destId="{4822017B-A613-4212-90BC-4C3511FA088C}" srcOrd="8" destOrd="0" presId="urn:microsoft.com/office/officeart/2005/8/layout/lProcess2"/>
    <dgm:cxn modelId="{5EDE5983-9187-401D-9D85-7F0A586E9D6D}" type="presParOf" srcId="{F368075C-934E-44B6-A434-826EA74A0086}" destId="{E262E912-8424-4D08-B9A0-FD50B94DADA1}" srcOrd="1" destOrd="0" presId="urn:microsoft.com/office/officeart/2005/8/layout/lProcess2"/>
    <dgm:cxn modelId="{25036CAB-44BA-45EC-AAE2-5DAC685573F1}" type="presParOf" srcId="{F368075C-934E-44B6-A434-826EA74A0086}" destId="{ED2A324E-9B74-4D3E-95DC-D8F48365CBD9}" srcOrd="2" destOrd="0" presId="urn:microsoft.com/office/officeart/2005/8/layout/lProcess2"/>
    <dgm:cxn modelId="{329A7614-99BB-4B7E-B815-965F7434F746}" type="presParOf" srcId="{ED2A324E-9B74-4D3E-95DC-D8F48365CBD9}" destId="{0FAF4A74-28D8-411E-A282-8DF30FE8CD69}" srcOrd="0" destOrd="0" presId="urn:microsoft.com/office/officeart/2005/8/layout/lProcess2"/>
    <dgm:cxn modelId="{9637C24C-9B7F-43CE-8F8B-7B030C2B119C}" type="presParOf" srcId="{ED2A324E-9B74-4D3E-95DC-D8F48365CBD9}" destId="{55336E7C-B838-47AE-825F-04C172ED982D}" srcOrd="1" destOrd="0" presId="urn:microsoft.com/office/officeart/2005/8/layout/lProcess2"/>
    <dgm:cxn modelId="{0EF6B46D-8F96-4E51-A619-3C960A80D92D}" type="presParOf" srcId="{ED2A324E-9B74-4D3E-95DC-D8F48365CBD9}" destId="{4F41C3D6-5CEA-4B36-99D0-4CD4E8C60C8D}" srcOrd="2" destOrd="0" presId="urn:microsoft.com/office/officeart/2005/8/layout/lProcess2"/>
    <dgm:cxn modelId="{B1EE0B22-503C-476A-98DB-30CF2BE835BE}" type="presParOf" srcId="{4F41C3D6-5CEA-4B36-99D0-4CD4E8C60C8D}" destId="{11AC5EC4-F877-43D9-BDF6-CFD37F49E7D6}" srcOrd="0" destOrd="0" presId="urn:microsoft.com/office/officeart/2005/8/layout/lProcess2"/>
    <dgm:cxn modelId="{3A0E85D7-3BCA-4A8A-8866-DF1FF87E13A2}" type="presParOf" srcId="{11AC5EC4-F877-43D9-BDF6-CFD37F49E7D6}" destId="{F9E20C75-4038-48B4-AB1D-9C9F0A9482D1}" srcOrd="0" destOrd="0" presId="urn:microsoft.com/office/officeart/2005/8/layout/lProcess2"/>
    <dgm:cxn modelId="{8131C4A7-4E3A-426D-AA35-9334DF6045B8}" type="presParOf" srcId="{11AC5EC4-F877-43D9-BDF6-CFD37F49E7D6}" destId="{4D6B6CF5-ED5A-4CAF-94A6-8F808D9F716C}" srcOrd="1" destOrd="0" presId="urn:microsoft.com/office/officeart/2005/8/layout/lProcess2"/>
    <dgm:cxn modelId="{16B2FF8F-D976-4BD5-8272-720418502531}" type="presParOf" srcId="{11AC5EC4-F877-43D9-BDF6-CFD37F49E7D6}" destId="{27675F4B-B766-470E-A12D-018A9ED2F24A}" srcOrd="2" destOrd="0" presId="urn:microsoft.com/office/officeart/2005/8/layout/lProcess2"/>
    <dgm:cxn modelId="{96E8508E-9DE9-47E7-A8B2-B15E242A74AA}" type="presParOf" srcId="{11AC5EC4-F877-43D9-BDF6-CFD37F49E7D6}" destId="{36F8B874-26F2-4671-9EED-B690EF15F9A6}" srcOrd="3" destOrd="0" presId="urn:microsoft.com/office/officeart/2005/8/layout/lProcess2"/>
    <dgm:cxn modelId="{432F5EDC-6523-4F80-B69C-4949149A02F3}" type="presParOf" srcId="{11AC5EC4-F877-43D9-BDF6-CFD37F49E7D6}" destId="{C71F907C-EE0D-4A0A-9722-F8CC69E7F776}" srcOrd="4" destOrd="0" presId="urn:microsoft.com/office/officeart/2005/8/layout/lProcess2"/>
    <dgm:cxn modelId="{D800EF6F-6065-4BCB-8606-5B65D382020D}" type="presParOf" srcId="{11AC5EC4-F877-43D9-BDF6-CFD37F49E7D6}" destId="{B51D0C28-94ED-4DA7-82BB-CDDD529D7D38}" srcOrd="5" destOrd="0" presId="urn:microsoft.com/office/officeart/2005/8/layout/lProcess2"/>
    <dgm:cxn modelId="{1CCB91AF-4F1F-4E50-96FB-D8F8615961FC}" type="presParOf" srcId="{11AC5EC4-F877-43D9-BDF6-CFD37F49E7D6}" destId="{1B54CB97-8F9E-4C7B-B2A1-1DCAA127421F}" srcOrd="6" destOrd="0" presId="urn:microsoft.com/office/officeart/2005/8/layout/lProcess2"/>
    <dgm:cxn modelId="{8CB172DA-D61B-40D7-B80C-C481AF4633AE}" type="presParOf" srcId="{11AC5EC4-F877-43D9-BDF6-CFD37F49E7D6}" destId="{EB2713F1-57A3-4B63-8CC5-320D9E84C811}" srcOrd="7" destOrd="0" presId="urn:microsoft.com/office/officeart/2005/8/layout/lProcess2"/>
    <dgm:cxn modelId="{79FDD971-2B6E-4CDD-9405-70D001C6F8C3}" type="presParOf" srcId="{11AC5EC4-F877-43D9-BDF6-CFD37F49E7D6}" destId="{9EBA0936-9D88-4BA9-9C2E-6AE584ADFD39}" srcOrd="8" destOrd="0" presId="urn:microsoft.com/office/officeart/2005/8/layout/lProcess2"/>
    <dgm:cxn modelId="{532B7D5F-9B9B-4669-8416-0F751F390057}" type="presParOf" srcId="{11AC5EC4-F877-43D9-BDF6-CFD37F49E7D6}" destId="{7F91841D-45E0-433A-81FF-EC6FBE052BDE}" srcOrd="9" destOrd="0" presId="urn:microsoft.com/office/officeart/2005/8/layout/lProcess2"/>
    <dgm:cxn modelId="{1413B1EE-3CA4-4F94-9C5C-DF1EBE5FF6DE}" type="presParOf" srcId="{11AC5EC4-F877-43D9-BDF6-CFD37F49E7D6}" destId="{02CA89B2-24E5-473D-97D7-A81A78E790C2}" srcOrd="10" destOrd="0" presId="urn:microsoft.com/office/officeart/2005/8/layout/lProcess2"/>
    <dgm:cxn modelId="{0F581450-21B7-4398-B891-3C407947B319}" type="presParOf" srcId="{11AC5EC4-F877-43D9-BDF6-CFD37F49E7D6}" destId="{F0F78478-0710-4E7D-8308-425D9D972BE8}" srcOrd="11" destOrd="0" presId="urn:microsoft.com/office/officeart/2005/8/layout/lProcess2"/>
    <dgm:cxn modelId="{AD79D39F-5728-4D7B-874E-B3308E8BCC5B}" type="presParOf" srcId="{11AC5EC4-F877-43D9-BDF6-CFD37F49E7D6}" destId="{37BCFB92-4A1E-4BB8-8598-EAE4C39C87C7}" srcOrd="12" destOrd="0" presId="urn:microsoft.com/office/officeart/2005/8/layout/lProcess2"/>
    <dgm:cxn modelId="{E81A6DDC-1BB6-4D1A-A2E6-BFAE61B2461D}" type="presParOf" srcId="{F368075C-934E-44B6-A434-826EA74A0086}" destId="{36839818-A595-4A58-8B72-C5B61224A65C}" srcOrd="3" destOrd="0" presId="urn:microsoft.com/office/officeart/2005/8/layout/lProcess2"/>
    <dgm:cxn modelId="{804926DF-CFA8-4795-B7F4-164DCF1FF1D7}" type="presParOf" srcId="{F368075C-934E-44B6-A434-826EA74A0086}" destId="{2FC9D7C0-2AC5-420F-8683-C12A2C4C1667}" srcOrd="4" destOrd="0" presId="urn:microsoft.com/office/officeart/2005/8/layout/lProcess2"/>
    <dgm:cxn modelId="{D88ADD58-B283-42CC-B11A-BC6C9DD12C0D}" type="presParOf" srcId="{2FC9D7C0-2AC5-420F-8683-C12A2C4C1667}" destId="{573875FA-26C1-4B29-A21C-F1D80DB0B15F}" srcOrd="0" destOrd="0" presId="urn:microsoft.com/office/officeart/2005/8/layout/lProcess2"/>
    <dgm:cxn modelId="{46717511-1856-49E7-B82A-434EED21468F}" type="presParOf" srcId="{2FC9D7C0-2AC5-420F-8683-C12A2C4C1667}" destId="{F93EF227-13DB-463E-847A-588D9A588A3B}" srcOrd="1" destOrd="0" presId="urn:microsoft.com/office/officeart/2005/8/layout/lProcess2"/>
    <dgm:cxn modelId="{408B575B-6DA1-4806-AA7E-D5B8375B4D67}" type="presParOf" srcId="{2FC9D7C0-2AC5-420F-8683-C12A2C4C1667}" destId="{6B002967-4EC4-4BAF-A7F6-A4B4FCB79ADE}" srcOrd="2" destOrd="0" presId="urn:microsoft.com/office/officeart/2005/8/layout/lProcess2"/>
    <dgm:cxn modelId="{512894C3-B8FA-48F6-BD36-6D2E068357B6}" type="presParOf" srcId="{6B002967-4EC4-4BAF-A7F6-A4B4FCB79ADE}" destId="{7E040C53-3222-47CA-8A4D-BE6A1D9769DF}" srcOrd="0" destOrd="0" presId="urn:microsoft.com/office/officeart/2005/8/layout/lProcess2"/>
    <dgm:cxn modelId="{57A92E89-9EDB-4EFD-BFF1-474D3AB1DF01}" type="presParOf" srcId="{7E040C53-3222-47CA-8A4D-BE6A1D9769DF}" destId="{33D2F0E6-461C-499B-8073-C0E21E100094}" srcOrd="0" destOrd="0" presId="urn:microsoft.com/office/officeart/2005/8/layout/lProcess2"/>
    <dgm:cxn modelId="{05B10C3C-9CAE-4812-BD4D-2EB453BD37D8}" type="presParOf" srcId="{7E040C53-3222-47CA-8A4D-BE6A1D9769DF}" destId="{EAC092B6-C368-4451-962A-F231E5FF908F}" srcOrd="1" destOrd="0" presId="urn:microsoft.com/office/officeart/2005/8/layout/lProcess2"/>
    <dgm:cxn modelId="{BC79D698-A6FF-43FF-A3BF-0286F8EC4FCF}" type="presParOf" srcId="{7E040C53-3222-47CA-8A4D-BE6A1D9769DF}" destId="{FADD19F4-6618-4CD4-8213-77E7285C9F74}" srcOrd="2" destOrd="0" presId="urn:microsoft.com/office/officeart/2005/8/layout/lProcess2"/>
    <dgm:cxn modelId="{43ECDAA2-F964-48B8-AE81-8E4AD3DEDF31}" type="presParOf" srcId="{7E040C53-3222-47CA-8A4D-BE6A1D9769DF}" destId="{EA549C3F-9207-4AAA-AA96-FEBB9B5DF81B}" srcOrd="3" destOrd="0" presId="urn:microsoft.com/office/officeart/2005/8/layout/lProcess2"/>
    <dgm:cxn modelId="{A2906E25-2F90-49D3-9212-AA4EE68B15BF}" type="presParOf" srcId="{7E040C53-3222-47CA-8A4D-BE6A1D9769DF}" destId="{86B6A2D2-3DDC-43F4-9F53-6C85879EC8DD}" srcOrd="4" destOrd="0" presId="urn:microsoft.com/office/officeart/2005/8/layout/lProcess2"/>
    <dgm:cxn modelId="{D2F448AE-7527-47F1-9B24-06E7B5FD456C}" type="presParOf" srcId="{7E040C53-3222-47CA-8A4D-BE6A1D9769DF}" destId="{0F969362-1904-4D1E-970A-6E842E2A329D}" srcOrd="5" destOrd="0" presId="urn:microsoft.com/office/officeart/2005/8/layout/lProcess2"/>
    <dgm:cxn modelId="{DFE43921-CA8E-42B2-9965-264CF6C14409}" type="presParOf" srcId="{7E040C53-3222-47CA-8A4D-BE6A1D9769DF}" destId="{B54F6FC7-6F4C-4FC9-BD1B-37073ACE7D14}" srcOrd="6" destOrd="0" presId="urn:microsoft.com/office/officeart/2005/8/layout/lProcess2"/>
    <dgm:cxn modelId="{6D37E201-ECD2-4A22-9654-93022405421F}" type="presParOf" srcId="{7E040C53-3222-47CA-8A4D-BE6A1D9769DF}" destId="{36936259-9C90-44A7-BC5B-EC6681AD66EC}" srcOrd="7" destOrd="0" presId="urn:microsoft.com/office/officeart/2005/8/layout/lProcess2"/>
    <dgm:cxn modelId="{5344873D-48F4-4081-93DE-707C20C26A64}" type="presParOf" srcId="{7E040C53-3222-47CA-8A4D-BE6A1D9769DF}" destId="{31F5E2E4-2704-4090-ADA6-ABD29CF9E2B3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CA2EA5-DEFF-4BA5-8A70-F26468A92821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AC7F61-C828-4145-8801-7761C379E761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2400" b="1" dirty="0" smtClean="0"/>
            <a:t>ФЗ «Об образовании в РФ»                        ФГОС ДО</a:t>
          </a:r>
          <a:endParaRPr lang="ru-RU" sz="2400" b="1" dirty="0"/>
        </a:p>
      </dgm:t>
    </dgm:pt>
    <dgm:pt modelId="{76A31007-9222-460C-B9A3-6B9938F9D15C}" type="parTrans" cxnId="{0ED1902C-5903-4F02-8944-248518DD7D99}">
      <dgm:prSet/>
      <dgm:spPr/>
      <dgm:t>
        <a:bodyPr/>
        <a:lstStyle/>
        <a:p>
          <a:endParaRPr lang="ru-RU"/>
        </a:p>
      </dgm:t>
    </dgm:pt>
    <dgm:pt modelId="{8AF23A93-454B-430F-93BE-EB3A6ECAECF1}" type="sibTrans" cxnId="{0ED1902C-5903-4F02-8944-248518DD7D99}">
      <dgm:prSet/>
      <dgm:spPr/>
      <dgm:t>
        <a:bodyPr/>
        <a:lstStyle/>
        <a:p>
          <a:endParaRPr lang="ru-RU"/>
        </a:p>
      </dgm:t>
    </dgm:pt>
    <dgm:pt modelId="{5B778E0B-B8C0-42FB-A455-584E5248F1CF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 smtClean="0"/>
            <a:t>Федеральный уровень</a:t>
          </a:r>
        </a:p>
        <a:p>
          <a:r>
            <a:rPr lang="ru-RU" dirty="0" smtClean="0"/>
            <a:t>(</a:t>
          </a:r>
          <a:r>
            <a:rPr lang="ru-RU" dirty="0" err="1" smtClean="0"/>
            <a:t>Минобрнауки</a:t>
          </a:r>
          <a:r>
            <a:rPr lang="ru-RU" dirty="0" smtClean="0"/>
            <a:t>)</a:t>
          </a:r>
          <a:endParaRPr lang="ru-RU" dirty="0"/>
        </a:p>
      </dgm:t>
    </dgm:pt>
    <dgm:pt modelId="{E41C2740-4103-46C6-B1B7-DBF703E18B4E}" type="parTrans" cxnId="{B306423A-5A73-4513-9FDD-93C4D60DEE4A}">
      <dgm:prSet/>
      <dgm:spPr/>
      <dgm:t>
        <a:bodyPr/>
        <a:lstStyle/>
        <a:p>
          <a:endParaRPr lang="ru-RU"/>
        </a:p>
      </dgm:t>
    </dgm:pt>
    <dgm:pt modelId="{93D45959-0B00-4838-8B49-EF779D58E4E4}" type="sibTrans" cxnId="{B306423A-5A73-4513-9FDD-93C4D60DEE4A}">
      <dgm:prSet/>
      <dgm:spPr/>
      <dgm:t>
        <a:bodyPr/>
        <a:lstStyle/>
        <a:p>
          <a:endParaRPr lang="ru-RU"/>
        </a:p>
      </dgm:t>
    </dgm:pt>
    <dgm:pt modelId="{8DCA1E98-FF49-4D4D-B6EF-0F58B7738F23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/>
              </a:solidFill>
            </a:rPr>
            <a:t>Порядок разработки ПООП, экспертизы и включения в реестр</a:t>
          </a:r>
          <a:endParaRPr lang="ru-RU" sz="1800" b="1" dirty="0">
            <a:solidFill>
              <a:schemeClr val="tx2"/>
            </a:solidFill>
          </a:endParaRPr>
        </a:p>
      </dgm:t>
    </dgm:pt>
    <dgm:pt modelId="{2086192A-6862-4AC0-B782-A509C28516E5}" type="parTrans" cxnId="{EBA10728-B9B7-43C1-A5ED-CAC0D9E788D6}">
      <dgm:prSet/>
      <dgm:spPr/>
      <dgm:t>
        <a:bodyPr/>
        <a:lstStyle/>
        <a:p>
          <a:endParaRPr lang="ru-RU"/>
        </a:p>
      </dgm:t>
    </dgm:pt>
    <dgm:pt modelId="{E50621FD-525E-45D0-A78B-6293BB6F74F6}" type="sibTrans" cxnId="{EBA10728-B9B7-43C1-A5ED-CAC0D9E788D6}">
      <dgm:prSet/>
      <dgm:spPr/>
      <dgm:t>
        <a:bodyPr/>
        <a:lstStyle/>
        <a:p>
          <a:endParaRPr lang="ru-RU"/>
        </a:p>
      </dgm:t>
    </dgm:pt>
    <dgm:pt modelId="{3434A6D0-4FE4-4B84-97FC-9256F87F3AC6}">
      <dgm:prSet phldrT="[Текст]" custT="1"/>
      <dgm:spPr>
        <a:solidFill>
          <a:schemeClr val="bg1"/>
        </a:solidFill>
      </dgm:spPr>
      <dgm:t>
        <a:bodyPr/>
        <a:lstStyle/>
        <a:p>
          <a:endParaRPr lang="ru-RU" sz="1600" b="1" dirty="0" smtClean="0">
            <a:solidFill>
              <a:schemeClr val="bg1"/>
            </a:solidFill>
          </a:endParaRPr>
        </a:p>
        <a:p>
          <a:endParaRPr lang="ru-RU" sz="1600" b="1" dirty="0" smtClean="0">
            <a:solidFill>
              <a:schemeClr val="bg1"/>
            </a:solidFill>
          </a:endParaRPr>
        </a:p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</a:rPr>
            <a:t>Порядок организации и осуществления образовательной деятельности по образовательным программам</a:t>
          </a:r>
        </a:p>
        <a:p>
          <a:endParaRPr lang="ru-RU" sz="1600" b="1" dirty="0" smtClean="0">
            <a:solidFill>
              <a:schemeClr val="bg1"/>
            </a:solidFill>
          </a:endParaRPr>
        </a:p>
        <a:p>
          <a:endParaRPr lang="ru-RU" sz="1600" b="1" dirty="0">
            <a:solidFill>
              <a:schemeClr val="bg1"/>
            </a:solidFill>
          </a:endParaRPr>
        </a:p>
      </dgm:t>
    </dgm:pt>
    <dgm:pt modelId="{9AE4D6BE-902B-44C1-97FD-DD727496C131}" type="parTrans" cxnId="{DD4BABD7-DD03-4617-A995-3F84E009C4C9}">
      <dgm:prSet/>
      <dgm:spPr/>
      <dgm:t>
        <a:bodyPr/>
        <a:lstStyle/>
        <a:p>
          <a:endParaRPr lang="ru-RU"/>
        </a:p>
      </dgm:t>
    </dgm:pt>
    <dgm:pt modelId="{6774D76E-A216-4853-B92F-38FBA3C6A327}" type="sibTrans" cxnId="{DD4BABD7-DD03-4617-A995-3F84E009C4C9}">
      <dgm:prSet/>
      <dgm:spPr/>
      <dgm:t>
        <a:bodyPr/>
        <a:lstStyle/>
        <a:p>
          <a:endParaRPr lang="ru-RU"/>
        </a:p>
      </dgm:t>
    </dgm:pt>
    <dgm:pt modelId="{0890E5F3-FCFE-4C09-A1FE-64334EDE0B38}">
      <dgm:prSet phldrT="[Текст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dirty="0" smtClean="0"/>
            <a:t>Уровень дошкольной организации</a:t>
          </a:r>
          <a:endParaRPr lang="ru-RU" dirty="0"/>
        </a:p>
      </dgm:t>
    </dgm:pt>
    <dgm:pt modelId="{FC3394F3-843E-45D0-BAB7-BF3DBA261DCA}" type="parTrans" cxnId="{FDCE7AB7-7FC5-4237-A4AA-9505439BFEB3}">
      <dgm:prSet/>
      <dgm:spPr/>
      <dgm:t>
        <a:bodyPr/>
        <a:lstStyle/>
        <a:p>
          <a:endParaRPr lang="ru-RU"/>
        </a:p>
      </dgm:t>
    </dgm:pt>
    <dgm:pt modelId="{C62B7EC3-238B-4708-A35E-CC98EB805401}" type="sibTrans" cxnId="{FDCE7AB7-7FC5-4237-A4AA-9505439BFEB3}">
      <dgm:prSet/>
      <dgm:spPr/>
      <dgm:t>
        <a:bodyPr/>
        <a:lstStyle/>
        <a:p>
          <a:endParaRPr lang="ru-RU"/>
        </a:p>
      </dgm:t>
    </dgm:pt>
    <dgm:pt modelId="{410EB307-C6FF-4B47-A63D-C3679E492D8E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1600" b="1" u="sng" dirty="0" smtClean="0">
              <a:solidFill>
                <a:schemeClr val="accent1">
                  <a:lumMod val="75000"/>
                </a:schemeClr>
              </a:solidFill>
            </a:rPr>
            <a:t>Самостоятельно    (с учетом  ПООП):</a:t>
          </a:r>
        </a:p>
        <a:p>
          <a:r>
            <a:rPr lang="ru-RU" sz="1600" b="1" dirty="0" smtClean="0">
              <a:solidFill>
                <a:srgbClr val="C00000"/>
              </a:solidFill>
            </a:rPr>
            <a:t>Разработка и реализация образовательной программы </a:t>
          </a:r>
          <a:endParaRPr lang="ru-RU" sz="1600" b="1" dirty="0">
            <a:solidFill>
              <a:srgbClr val="C00000"/>
            </a:solidFill>
          </a:endParaRPr>
        </a:p>
      </dgm:t>
    </dgm:pt>
    <dgm:pt modelId="{829594D3-AE23-4FE0-B311-4AB8329325D4}" type="parTrans" cxnId="{96BD21C3-9765-4304-ADA7-F413B3DD687F}">
      <dgm:prSet/>
      <dgm:spPr/>
      <dgm:t>
        <a:bodyPr/>
        <a:lstStyle/>
        <a:p>
          <a:endParaRPr lang="ru-RU"/>
        </a:p>
      </dgm:t>
    </dgm:pt>
    <dgm:pt modelId="{ABA33CD8-DF72-41C5-AE42-37D5EDA1571C}" type="sibTrans" cxnId="{96BD21C3-9765-4304-ADA7-F413B3DD687F}">
      <dgm:prSet/>
      <dgm:spPr/>
      <dgm:t>
        <a:bodyPr/>
        <a:lstStyle/>
        <a:p>
          <a:endParaRPr lang="ru-RU"/>
        </a:p>
      </dgm:t>
    </dgm:pt>
    <dgm:pt modelId="{B7079A62-7246-426C-B736-E221A6E9ECA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ПООП</a:t>
          </a:r>
        </a:p>
        <a:p>
          <a:r>
            <a:rPr lang="ru-RU" sz="2400" b="1" dirty="0" smtClean="0">
              <a:solidFill>
                <a:srgbClr val="C00000"/>
              </a:solidFill>
            </a:rPr>
            <a:t>(с учетом экспертизы  регионов</a:t>
          </a:r>
          <a:r>
            <a:rPr lang="ru-RU" sz="2800" dirty="0" smtClean="0">
              <a:solidFill>
                <a:srgbClr val="C00000"/>
              </a:solidFill>
            </a:rPr>
            <a:t>)</a:t>
          </a:r>
          <a:endParaRPr lang="ru-RU" sz="2800" dirty="0">
            <a:solidFill>
              <a:srgbClr val="C00000"/>
            </a:solidFill>
          </a:endParaRPr>
        </a:p>
      </dgm:t>
    </dgm:pt>
    <dgm:pt modelId="{61328AF7-3725-42F6-90CF-99FC97258DFC}" type="parTrans" cxnId="{83765A7A-1E97-415E-A24E-3E9967C80338}">
      <dgm:prSet/>
      <dgm:spPr/>
      <dgm:t>
        <a:bodyPr/>
        <a:lstStyle/>
        <a:p>
          <a:endParaRPr lang="ru-RU"/>
        </a:p>
      </dgm:t>
    </dgm:pt>
    <dgm:pt modelId="{03286572-1DBF-46B0-8745-E1A03177D97B}" type="sibTrans" cxnId="{83765A7A-1E97-415E-A24E-3E9967C80338}">
      <dgm:prSet/>
      <dgm:spPr/>
      <dgm:t>
        <a:bodyPr/>
        <a:lstStyle/>
        <a:p>
          <a:endParaRPr lang="ru-RU"/>
        </a:p>
      </dgm:t>
    </dgm:pt>
    <dgm:pt modelId="{171C59BD-D804-4EEC-A30B-D4E15FF19C73}" type="pres">
      <dgm:prSet presAssocID="{9BCA2EA5-DEFF-4BA5-8A70-F26468A9282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FC2BF85-7B24-4761-A376-BCF8687D6E64}" type="pres">
      <dgm:prSet presAssocID="{64AC7F61-C828-4145-8801-7761C379E761}" presName="vertOne" presStyleCnt="0"/>
      <dgm:spPr/>
    </dgm:pt>
    <dgm:pt modelId="{804B4CEB-6BDE-46C4-BF48-5F0C029863D5}" type="pres">
      <dgm:prSet presAssocID="{64AC7F61-C828-4145-8801-7761C379E761}" presName="txOne" presStyleLbl="node0" presStyleIdx="0" presStyleCnt="1" custScaleY="33251" custLinFactY="-1584" custLinFactNeighborX="8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ADA4A0-EB0E-4F91-8728-713CB62E2368}" type="pres">
      <dgm:prSet presAssocID="{64AC7F61-C828-4145-8801-7761C379E761}" presName="parTransOne" presStyleCnt="0"/>
      <dgm:spPr/>
    </dgm:pt>
    <dgm:pt modelId="{EC0D4220-B733-4974-99EB-1DDA2184DC2E}" type="pres">
      <dgm:prSet presAssocID="{64AC7F61-C828-4145-8801-7761C379E761}" presName="horzOne" presStyleCnt="0"/>
      <dgm:spPr/>
    </dgm:pt>
    <dgm:pt modelId="{005FF0E8-6E9B-454E-A2BE-557169E80D88}" type="pres">
      <dgm:prSet presAssocID="{5B778E0B-B8C0-42FB-A455-584E5248F1CF}" presName="vertTwo" presStyleCnt="0"/>
      <dgm:spPr/>
    </dgm:pt>
    <dgm:pt modelId="{070244F0-8F44-4F8A-B1F9-7EFC64CF9313}" type="pres">
      <dgm:prSet presAssocID="{5B778E0B-B8C0-42FB-A455-584E5248F1CF}" presName="txTwo" presStyleLbl="node2" presStyleIdx="0" presStyleCnt="2" custScaleY="42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BC909C-2505-489E-9239-F723353EB29F}" type="pres">
      <dgm:prSet presAssocID="{5B778E0B-B8C0-42FB-A455-584E5248F1CF}" presName="parTransTwo" presStyleCnt="0"/>
      <dgm:spPr/>
    </dgm:pt>
    <dgm:pt modelId="{0E9A08F5-9F2E-4619-82CA-C201A61CDFAB}" type="pres">
      <dgm:prSet presAssocID="{5B778E0B-B8C0-42FB-A455-584E5248F1CF}" presName="horzTwo" presStyleCnt="0"/>
      <dgm:spPr/>
    </dgm:pt>
    <dgm:pt modelId="{E8B1CD92-524E-46F6-B0CE-D6A805D28063}" type="pres">
      <dgm:prSet presAssocID="{8DCA1E98-FF49-4D4D-B6EF-0F58B7738F23}" presName="vertThree" presStyleCnt="0"/>
      <dgm:spPr/>
    </dgm:pt>
    <dgm:pt modelId="{DE6BC029-F11A-47D3-B70E-AFB01D4C8EE3}" type="pres">
      <dgm:prSet presAssocID="{8DCA1E98-FF49-4D4D-B6EF-0F58B7738F23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43BA3B-1B85-44A5-AAAA-7140FFF92CFE}" type="pres">
      <dgm:prSet presAssocID="{8DCA1E98-FF49-4D4D-B6EF-0F58B7738F23}" presName="horzThree" presStyleCnt="0"/>
      <dgm:spPr/>
    </dgm:pt>
    <dgm:pt modelId="{87A27B9F-4453-464A-B8AD-0756F112EBC0}" type="pres">
      <dgm:prSet presAssocID="{E50621FD-525E-45D0-A78B-6293BB6F74F6}" presName="sibSpaceThree" presStyleCnt="0"/>
      <dgm:spPr/>
    </dgm:pt>
    <dgm:pt modelId="{25AD6AA6-6519-4A17-9ACD-DB597AF64642}" type="pres">
      <dgm:prSet presAssocID="{B7079A62-7246-426C-B736-E221A6E9ECA9}" presName="vertThree" presStyleCnt="0"/>
      <dgm:spPr/>
    </dgm:pt>
    <dgm:pt modelId="{A8CABA9E-FB81-4AD0-93A3-F7E7897A35F7}" type="pres">
      <dgm:prSet presAssocID="{B7079A62-7246-426C-B736-E221A6E9ECA9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69E998-CAEB-4C63-9D7A-C9FD6E9DED5E}" type="pres">
      <dgm:prSet presAssocID="{B7079A62-7246-426C-B736-E221A6E9ECA9}" presName="horzThree" presStyleCnt="0"/>
      <dgm:spPr/>
    </dgm:pt>
    <dgm:pt modelId="{68D61C99-AADE-4CC9-AFD0-31EF8503A428}" type="pres">
      <dgm:prSet presAssocID="{03286572-1DBF-46B0-8745-E1A03177D97B}" presName="sibSpaceThree" presStyleCnt="0"/>
      <dgm:spPr/>
    </dgm:pt>
    <dgm:pt modelId="{FD206CF2-16DE-4809-9BA4-5C118C855851}" type="pres">
      <dgm:prSet presAssocID="{3434A6D0-4FE4-4B84-97FC-9256F87F3AC6}" presName="vertThree" presStyleCnt="0"/>
      <dgm:spPr/>
    </dgm:pt>
    <dgm:pt modelId="{6182A0A8-D876-4C53-80BD-E90DF2B68674}" type="pres">
      <dgm:prSet presAssocID="{3434A6D0-4FE4-4B84-97FC-9256F87F3AC6}" presName="txThree" presStyleLbl="node3" presStyleIdx="2" presStyleCnt="4" custLinFactNeighborY="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3CACD5-69B7-43E3-BB38-7B4C044D96A4}" type="pres">
      <dgm:prSet presAssocID="{3434A6D0-4FE4-4B84-97FC-9256F87F3AC6}" presName="horzThree" presStyleCnt="0"/>
      <dgm:spPr/>
    </dgm:pt>
    <dgm:pt modelId="{3A6BA308-5FAA-451B-B64E-F822EA468D5D}" type="pres">
      <dgm:prSet presAssocID="{93D45959-0B00-4838-8B49-EF779D58E4E4}" presName="sibSpaceTwo" presStyleCnt="0"/>
      <dgm:spPr/>
    </dgm:pt>
    <dgm:pt modelId="{B07D5776-8270-40D2-B279-F137B4BAB92B}" type="pres">
      <dgm:prSet presAssocID="{0890E5F3-FCFE-4C09-A1FE-64334EDE0B38}" presName="vertTwo" presStyleCnt="0"/>
      <dgm:spPr/>
    </dgm:pt>
    <dgm:pt modelId="{691005FC-F750-4533-8CE2-DDC73D6D21D8}" type="pres">
      <dgm:prSet presAssocID="{0890E5F3-FCFE-4C09-A1FE-64334EDE0B38}" presName="txTwo" presStyleLbl="node2" presStyleIdx="1" presStyleCnt="2" custScaleY="429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535A8B-A7F7-47AD-9133-1B4B24CBC655}" type="pres">
      <dgm:prSet presAssocID="{0890E5F3-FCFE-4C09-A1FE-64334EDE0B38}" presName="parTransTwo" presStyleCnt="0"/>
      <dgm:spPr/>
    </dgm:pt>
    <dgm:pt modelId="{7428D11E-60E1-4328-B691-FC184B41D786}" type="pres">
      <dgm:prSet presAssocID="{0890E5F3-FCFE-4C09-A1FE-64334EDE0B38}" presName="horzTwo" presStyleCnt="0"/>
      <dgm:spPr/>
    </dgm:pt>
    <dgm:pt modelId="{C16E54BF-1D79-4DB9-9F9C-0060CBED70DC}" type="pres">
      <dgm:prSet presAssocID="{410EB307-C6FF-4B47-A63D-C3679E492D8E}" presName="vertThree" presStyleCnt="0"/>
      <dgm:spPr/>
    </dgm:pt>
    <dgm:pt modelId="{CE903650-B61B-4B4D-821D-740141E24A30}" type="pres">
      <dgm:prSet presAssocID="{410EB307-C6FF-4B47-A63D-C3679E492D8E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321CDB-415F-446A-9B61-6621EB808BAB}" type="pres">
      <dgm:prSet presAssocID="{410EB307-C6FF-4B47-A63D-C3679E492D8E}" presName="horzThree" presStyleCnt="0"/>
      <dgm:spPr/>
    </dgm:pt>
  </dgm:ptLst>
  <dgm:cxnLst>
    <dgm:cxn modelId="{0ED1902C-5903-4F02-8944-248518DD7D99}" srcId="{9BCA2EA5-DEFF-4BA5-8A70-F26468A92821}" destId="{64AC7F61-C828-4145-8801-7761C379E761}" srcOrd="0" destOrd="0" parTransId="{76A31007-9222-460C-B9A3-6B9938F9D15C}" sibTransId="{8AF23A93-454B-430F-93BE-EB3A6ECAECF1}"/>
    <dgm:cxn modelId="{E768D666-9D4C-405F-AD19-30BF160E543E}" type="presOf" srcId="{9BCA2EA5-DEFF-4BA5-8A70-F26468A92821}" destId="{171C59BD-D804-4EEC-A30B-D4E15FF19C73}" srcOrd="0" destOrd="0" presId="urn:microsoft.com/office/officeart/2005/8/layout/hierarchy4"/>
    <dgm:cxn modelId="{83765A7A-1E97-415E-A24E-3E9967C80338}" srcId="{5B778E0B-B8C0-42FB-A455-584E5248F1CF}" destId="{B7079A62-7246-426C-B736-E221A6E9ECA9}" srcOrd="1" destOrd="0" parTransId="{61328AF7-3725-42F6-90CF-99FC97258DFC}" sibTransId="{03286572-1DBF-46B0-8745-E1A03177D97B}"/>
    <dgm:cxn modelId="{96BD21C3-9765-4304-ADA7-F413B3DD687F}" srcId="{0890E5F3-FCFE-4C09-A1FE-64334EDE0B38}" destId="{410EB307-C6FF-4B47-A63D-C3679E492D8E}" srcOrd="0" destOrd="0" parTransId="{829594D3-AE23-4FE0-B311-4AB8329325D4}" sibTransId="{ABA33CD8-DF72-41C5-AE42-37D5EDA1571C}"/>
    <dgm:cxn modelId="{B306423A-5A73-4513-9FDD-93C4D60DEE4A}" srcId="{64AC7F61-C828-4145-8801-7761C379E761}" destId="{5B778E0B-B8C0-42FB-A455-584E5248F1CF}" srcOrd="0" destOrd="0" parTransId="{E41C2740-4103-46C6-B1B7-DBF703E18B4E}" sibTransId="{93D45959-0B00-4838-8B49-EF779D58E4E4}"/>
    <dgm:cxn modelId="{DD4BABD7-DD03-4617-A995-3F84E009C4C9}" srcId="{5B778E0B-B8C0-42FB-A455-584E5248F1CF}" destId="{3434A6D0-4FE4-4B84-97FC-9256F87F3AC6}" srcOrd="2" destOrd="0" parTransId="{9AE4D6BE-902B-44C1-97FD-DD727496C131}" sibTransId="{6774D76E-A216-4853-B92F-38FBA3C6A327}"/>
    <dgm:cxn modelId="{EBA10728-B9B7-43C1-A5ED-CAC0D9E788D6}" srcId="{5B778E0B-B8C0-42FB-A455-584E5248F1CF}" destId="{8DCA1E98-FF49-4D4D-B6EF-0F58B7738F23}" srcOrd="0" destOrd="0" parTransId="{2086192A-6862-4AC0-B782-A509C28516E5}" sibTransId="{E50621FD-525E-45D0-A78B-6293BB6F74F6}"/>
    <dgm:cxn modelId="{B30AA2D6-5A17-4709-9014-A60108BB06E0}" type="presOf" srcId="{B7079A62-7246-426C-B736-E221A6E9ECA9}" destId="{A8CABA9E-FB81-4AD0-93A3-F7E7897A35F7}" srcOrd="0" destOrd="0" presId="urn:microsoft.com/office/officeart/2005/8/layout/hierarchy4"/>
    <dgm:cxn modelId="{F0E73040-9C12-42ED-8C18-1EA345528F3F}" type="presOf" srcId="{8DCA1E98-FF49-4D4D-B6EF-0F58B7738F23}" destId="{DE6BC029-F11A-47D3-B70E-AFB01D4C8EE3}" srcOrd="0" destOrd="0" presId="urn:microsoft.com/office/officeart/2005/8/layout/hierarchy4"/>
    <dgm:cxn modelId="{06029AB8-0B0B-482F-9DFF-3F8AB777556C}" type="presOf" srcId="{3434A6D0-4FE4-4B84-97FC-9256F87F3AC6}" destId="{6182A0A8-D876-4C53-80BD-E90DF2B68674}" srcOrd="0" destOrd="0" presId="urn:microsoft.com/office/officeart/2005/8/layout/hierarchy4"/>
    <dgm:cxn modelId="{FDCE7AB7-7FC5-4237-A4AA-9505439BFEB3}" srcId="{64AC7F61-C828-4145-8801-7761C379E761}" destId="{0890E5F3-FCFE-4C09-A1FE-64334EDE0B38}" srcOrd="1" destOrd="0" parTransId="{FC3394F3-843E-45D0-BAB7-BF3DBA261DCA}" sibTransId="{C62B7EC3-238B-4708-A35E-CC98EB805401}"/>
    <dgm:cxn modelId="{93274940-B540-46D3-BA5D-E09415DEBB83}" type="presOf" srcId="{410EB307-C6FF-4B47-A63D-C3679E492D8E}" destId="{CE903650-B61B-4B4D-821D-740141E24A30}" srcOrd="0" destOrd="0" presId="urn:microsoft.com/office/officeart/2005/8/layout/hierarchy4"/>
    <dgm:cxn modelId="{61243BF1-BDD8-4E5A-B61E-E794ECED1874}" type="presOf" srcId="{5B778E0B-B8C0-42FB-A455-584E5248F1CF}" destId="{070244F0-8F44-4F8A-B1F9-7EFC64CF9313}" srcOrd="0" destOrd="0" presId="urn:microsoft.com/office/officeart/2005/8/layout/hierarchy4"/>
    <dgm:cxn modelId="{B6ACD6A8-5A64-4486-922D-5ABFEB9CDA87}" type="presOf" srcId="{64AC7F61-C828-4145-8801-7761C379E761}" destId="{804B4CEB-6BDE-46C4-BF48-5F0C029863D5}" srcOrd="0" destOrd="0" presId="urn:microsoft.com/office/officeart/2005/8/layout/hierarchy4"/>
    <dgm:cxn modelId="{34B73BD5-A1F0-4B90-8112-F6C87C78BD11}" type="presOf" srcId="{0890E5F3-FCFE-4C09-A1FE-64334EDE0B38}" destId="{691005FC-F750-4533-8CE2-DDC73D6D21D8}" srcOrd="0" destOrd="0" presId="urn:microsoft.com/office/officeart/2005/8/layout/hierarchy4"/>
    <dgm:cxn modelId="{7D4DA4D4-2670-42D6-840E-14F470439217}" type="presParOf" srcId="{171C59BD-D804-4EEC-A30B-D4E15FF19C73}" destId="{1FC2BF85-7B24-4761-A376-BCF8687D6E64}" srcOrd="0" destOrd="0" presId="urn:microsoft.com/office/officeart/2005/8/layout/hierarchy4"/>
    <dgm:cxn modelId="{5BFD57BE-2AC9-41AC-ABB9-A9DC58F09788}" type="presParOf" srcId="{1FC2BF85-7B24-4761-A376-BCF8687D6E64}" destId="{804B4CEB-6BDE-46C4-BF48-5F0C029863D5}" srcOrd="0" destOrd="0" presId="urn:microsoft.com/office/officeart/2005/8/layout/hierarchy4"/>
    <dgm:cxn modelId="{91055681-B367-47E4-8236-A8F7DF523E73}" type="presParOf" srcId="{1FC2BF85-7B24-4761-A376-BCF8687D6E64}" destId="{B1ADA4A0-EB0E-4F91-8728-713CB62E2368}" srcOrd="1" destOrd="0" presId="urn:microsoft.com/office/officeart/2005/8/layout/hierarchy4"/>
    <dgm:cxn modelId="{E0FDCDA1-73F1-48DB-9572-DE4ED025FCA0}" type="presParOf" srcId="{1FC2BF85-7B24-4761-A376-BCF8687D6E64}" destId="{EC0D4220-B733-4974-99EB-1DDA2184DC2E}" srcOrd="2" destOrd="0" presId="urn:microsoft.com/office/officeart/2005/8/layout/hierarchy4"/>
    <dgm:cxn modelId="{31EEDEAB-DAB0-47FB-AB2E-03A46A9864B6}" type="presParOf" srcId="{EC0D4220-B733-4974-99EB-1DDA2184DC2E}" destId="{005FF0E8-6E9B-454E-A2BE-557169E80D88}" srcOrd="0" destOrd="0" presId="urn:microsoft.com/office/officeart/2005/8/layout/hierarchy4"/>
    <dgm:cxn modelId="{A832B9C0-8DE9-4F82-BC91-91491514E861}" type="presParOf" srcId="{005FF0E8-6E9B-454E-A2BE-557169E80D88}" destId="{070244F0-8F44-4F8A-B1F9-7EFC64CF9313}" srcOrd="0" destOrd="0" presId="urn:microsoft.com/office/officeart/2005/8/layout/hierarchy4"/>
    <dgm:cxn modelId="{3C13E8E0-3D57-4E78-9BD3-40E34C6C663A}" type="presParOf" srcId="{005FF0E8-6E9B-454E-A2BE-557169E80D88}" destId="{24BC909C-2505-489E-9239-F723353EB29F}" srcOrd="1" destOrd="0" presId="urn:microsoft.com/office/officeart/2005/8/layout/hierarchy4"/>
    <dgm:cxn modelId="{9B9132F8-8B43-4B0D-A2DB-6DAA7CC6DAA9}" type="presParOf" srcId="{005FF0E8-6E9B-454E-A2BE-557169E80D88}" destId="{0E9A08F5-9F2E-4619-82CA-C201A61CDFAB}" srcOrd="2" destOrd="0" presId="urn:microsoft.com/office/officeart/2005/8/layout/hierarchy4"/>
    <dgm:cxn modelId="{A0B4322B-3919-4EE6-8B7C-983677C09B87}" type="presParOf" srcId="{0E9A08F5-9F2E-4619-82CA-C201A61CDFAB}" destId="{E8B1CD92-524E-46F6-B0CE-D6A805D28063}" srcOrd="0" destOrd="0" presId="urn:microsoft.com/office/officeart/2005/8/layout/hierarchy4"/>
    <dgm:cxn modelId="{C759C9DE-1532-45A6-BAF0-AEC6FF522BC0}" type="presParOf" srcId="{E8B1CD92-524E-46F6-B0CE-D6A805D28063}" destId="{DE6BC029-F11A-47D3-B70E-AFB01D4C8EE3}" srcOrd="0" destOrd="0" presId="urn:microsoft.com/office/officeart/2005/8/layout/hierarchy4"/>
    <dgm:cxn modelId="{A789AA58-09EF-4F0B-B5AD-AE7A7B5B74AA}" type="presParOf" srcId="{E8B1CD92-524E-46F6-B0CE-D6A805D28063}" destId="{4443BA3B-1B85-44A5-AAAA-7140FFF92CFE}" srcOrd="1" destOrd="0" presId="urn:microsoft.com/office/officeart/2005/8/layout/hierarchy4"/>
    <dgm:cxn modelId="{059E10DA-B1A3-4B8B-847E-E5B7165CA9AA}" type="presParOf" srcId="{0E9A08F5-9F2E-4619-82CA-C201A61CDFAB}" destId="{87A27B9F-4453-464A-B8AD-0756F112EBC0}" srcOrd="1" destOrd="0" presId="urn:microsoft.com/office/officeart/2005/8/layout/hierarchy4"/>
    <dgm:cxn modelId="{64F77156-EF0E-473E-97D3-B511E81F95D5}" type="presParOf" srcId="{0E9A08F5-9F2E-4619-82CA-C201A61CDFAB}" destId="{25AD6AA6-6519-4A17-9ACD-DB597AF64642}" srcOrd="2" destOrd="0" presId="urn:microsoft.com/office/officeart/2005/8/layout/hierarchy4"/>
    <dgm:cxn modelId="{90AB44BC-B509-4FD4-BC76-4E0C835F2EB3}" type="presParOf" srcId="{25AD6AA6-6519-4A17-9ACD-DB597AF64642}" destId="{A8CABA9E-FB81-4AD0-93A3-F7E7897A35F7}" srcOrd="0" destOrd="0" presId="urn:microsoft.com/office/officeart/2005/8/layout/hierarchy4"/>
    <dgm:cxn modelId="{F23CDC42-C027-4B19-AF67-0C9E1C770FA0}" type="presParOf" srcId="{25AD6AA6-6519-4A17-9ACD-DB597AF64642}" destId="{0C69E998-CAEB-4C63-9D7A-C9FD6E9DED5E}" srcOrd="1" destOrd="0" presId="urn:microsoft.com/office/officeart/2005/8/layout/hierarchy4"/>
    <dgm:cxn modelId="{F2A2F17F-2DFC-43A9-AA08-63E26DBACC94}" type="presParOf" srcId="{0E9A08F5-9F2E-4619-82CA-C201A61CDFAB}" destId="{68D61C99-AADE-4CC9-AFD0-31EF8503A428}" srcOrd="3" destOrd="0" presId="urn:microsoft.com/office/officeart/2005/8/layout/hierarchy4"/>
    <dgm:cxn modelId="{1650F402-F149-4C81-9682-0A95B8BB9C4F}" type="presParOf" srcId="{0E9A08F5-9F2E-4619-82CA-C201A61CDFAB}" destId="{FD206CF2-16DE-4809-9BA4-5C118C855851}" srcOrd="4" destOrd="0" presId="urn:microsoft.com/office/officeart/2005/8/layout/hierarchy4"/>
    <dgm:cxn modelId="{815D752F-39D3-43DD-BD42-A9C6DDC1F809}" type="presParOf" srcId="{FD206CF2-16DE-4809-9BA4-5C118C855851}" destId="{6182A0A8-D876-4C53-80BD-E90DF2B68674}" srcOrd="0" destOrd="0" presId="urn:microsoft.com/office/officeart/2005/8/layout/hierarchy4"/>
    <dgm:cxn modelId="{BE35D4E8-DC96-4E6D-AC6E-4930D0BD1CB6}" type="presParOf" srcId="{FD206CF2-16DE-4809-9BA4-5C118C855851}" destId="{6D3CACD5-69B7-43E3-BB38-7B4C044D96A4}" srcOrd="1" destOrd="0" presId="urn:microsoft.com/office/officeart/2005/8/layout/hierarchy4"/>
    <dgm:cxn modelId="{6F86EE53-0351-4C85-9FA1-D450AF8E6D82}" type="presParOf" srcId="{EC0D4220-B733-4974-99EB-1DDA2184DC2E}" destId="{3A6BA308-5FAA-451B-B64E-F822EA468D5D}" srcOrd="1" destOrd="0" presId="urn:microsoft.com/office/officeart/2005/8/layout/hierarchy4"/>
    <dgm:cxn modelId="{4DC1AE47-AEA5-46E5-B070-AE420EBC4220}" type="presParOf" srcId="{EC0D4220-B733-4974-99EB-1DDA2184DC2E}" destId="{B07D5776-8270-40D2-B279-F137B4BAB92B}" srcOrd="2" destOrd="0" presId="urn:microsoft.com/office/officeart/2005/8/layout/hierarchy4"/>
    <dgm:cxn modelId="{5DBB941D-5429-4251-9E04-DE7345F73827}" type="presParOf" srcId="{B07D5776-8270-40D2-B279-F137B4BAB92B}" destId="{691005FC-F750-4533-8CE2-DDC73D6D21D8}" srcOrd="0" destOrd="0" presId="urn:microsoft.com/office/officeart/2005/8/layout/hierarchy4"/>
    <dgm:cxn modelId="{E46485DE-2EF6-4102-B1D8-EFCDD874CE8A}" type="presParOf" srcId="{B07D5776-8270-40D2-B279-F137B4BAB92B}" destId="{F4535A8B-A7F7-47AD-9133-1B4B24CBC655}" srcOrd="1" destOrd="0" presId="urn:microsoft.com/office/officeart/2005/8/layout/hierarchy4"/>
    <dgm:cxn modelId="{2703BE9D-F92C-4D86-A08C-B36234378CEF}" type="presParOf" srcId="{B07D5776-8270-40D2-B279-F137B4BAB92B}" destId="{7428D11E-60E1-4328-B691-FC184B41D786}" srcOrd="2" destOrd="0" presId="urn:microsoft.com/office/officeart/2005/8/layout/hierarchy4"/>
    <dgm:cxn modelId="{DB6630CB-2E25-4923-8DE9-50D2E3F4280E}" type="presParOf" srcId="{7428D11E-60E1-4328-B691-FC184B41D786}" destId="{C16E54BF-1D79-4DB9-9F9C-0060CBED70DC}" srcOrd="0" destOrd="0" presId="urn:microsoft.com/office/officeart/2005/8/layout/hierarchy4"/>
    <dgm:cxn modelId="{E7CEE893-4031-41DD-8C41-C702B645246E}" type="presParOf" srcId="{C16E54BF-1D79-4DB9-9F9C-0060CBED70DC}" destId="{CE903650-B61B-4B4D-821D-740141E24A30}" srcOrd="0" destOrd="0" presId="urn:microsoft.com/office/officeart/2005/8/layout/hierarchy4"/>
    <dgm:cxn modelId="{B2BE729E-5809-46E2-8E4A-E02319BDE0BE}" type="presParOf" srcId="{C16E54BF-1D79-4DB9-9F9C-0060CBED70DC}" destId="{12321CDB-415F-446A-9B61-6621EB808BA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0ABC66-96A6-431A-A777-F42089AC4F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FA6625-A64F-477E-A690-261922DA10A3}">
      <dgm:prSet phldrT="[Текст]" custT="1"/>
      <dgm:spPr/>
      <dgm:t>
        <a:bodyPr/>
        <a:lstStyle/>
        <a:p>
          <a:r>
            <a:rPr lang="ru-RU" sz="1200" b="1" dirty="0" smtClean="0"/>
            <a:t>Целевой раздел</a:t>
          </a:r>
          <a:endParaRPr lang="ru-RU" sz="1200" b="1" dirty="0"/>
        </a:p>
      </dgm:t>
    </dgm:pt>
    <dgm:pt modelId="{69C7CF64-B99C-4737-A292-5FE9DC8FFAD5}" type="parTrans" cxnId="{42001E15-C0C7-4FA8-904D-2E75C3CCEFF7}">
      <dgm:prSet/>
      <dgm:spPr/>
      <dgm:t>
        <a:bodyPr/>
        <a:lstStyle/>
        <a:p>
          <a:endParaRPr lang="ru-RU" sz="1200"/>
        </a:p>
      </dgm:t>
    </dgm:pt>
    <dgm:pt modelId="{FBAB2377-03B9-4513-9EDF-52E208804C79}" type="sibTrans" cxnId="{42001E15-C0C7-4FA8-904D-2E75C3CCEFF7}">
      <dgm:prSet/>
      <dgm:spPr/>
      <dgm:t>
        <a:bodyPr/>
        <a:lstStyle/>
        <a:p>
          <a:endParaRPr lang="ru-RU" sz="1200"/>
        </a:p>
      </dgm:t>
    </dgm:pt>
    <dgm:pt modelId="{B15DC75E-03DD-46CA-BE53-9F0DEA329748}">
      <dgm:prSet phldrT="[Текст]" custT="1"/>
      <dgm:spPr/>
      <dgm:t>
        <a:bodyPr/>
        <a:lstStyle/>
        <a:p>
          <a:r>
            <a:rPr lang="ru-RU" sz="1200" dirty="0" smtClean="0"/>
            <a:t>Пояснительная записка</a:t>
          </a:r>
          <a:endParaRPr lang="ru-RU" sz="1200" dirty="0"/>
        </a:p>
      </dgm:t>
    </dgm:pt>
    <dgm:pt modelId="{19A4346B-06A8-4398-BF4D-CD464400EDAD}" type="parTrans" cxnId="{1E17807D-E9BA-4B93-9D13-5D4B3B540B25}">
      <dgm:prSet/>
      <dgm:spPr/>
      <dgm:t>
        <a:bodyPr/>
        <a:lstStyle/>
        <a:p>
          <a:endParaRPr lang="ru-RU" sz="1200"/>
        </a:p>
      </dgm:t>
    </dgm:pt>
    <dgm:pt modelId="{81861D74-64A6-4EEE-A46B-444C116888BA}" type="sibTrans" cxnId="{1E17807D-E9BA-4B93-9D13-5D4B3B540B25}">
      <dgm:prSet/>
      <dgm:spPr/>
      <dgm:t>
        <a:bodyPr/>
        <a:lstStyle/>
        <a:p>
          <a:endParaRPr lang="ru-RU" sz="1200"/>
        </a:p>
      </dgm:t>
    </dgm:pt>
    <dgm:pt modelId="{9E2ACC43-2900-4ADF-8A26-D1FB8473C9C6}">
      <dgm:prSet phldrT="[Текст]" custT="1"/>
      <dgm:spPr/>
      <dgm:t>
        <a:bodyPr/>
        <a:lstStyle/>
        <a:p>
          <a:r>
            <a:rPr lang="ru-RU" sz="1200" dirty="0" smtClean="0"/>
            <a:t>Планируемые результаты</a:t>
          </a:r>
          <a:endParaRPr lang="ru-RU" sz="1200" dirty="0"/>
        </a:p>
      </dgm:t>
    </dgm:pt>
    <dgm:pt modelId="{3A748E52-5D25-4868-93A4-1BAF355228AF}" type="parTrans" cxnId="{9E00A48E-6B62-44BC-B630-30E6EC900C06}">
      <dgm:prSet/>
      <dgm:spPr/>
      <dgm:t>
        <a:bodyPr/>
        <a:lstStyle/>
        <a:p>
          <a:endParaRPr lang="ru-RU" sz="1200"/>
        </a:p>
      </dgm:t>
    </dgm:pt>
    <dgm:pt modelId="{5DFE118E-0F4E-49F4-A4F3-177EE747A55D}" type="sibTrans" cxnId="{9E00A48E-6B62-44BC-B630-30E6EC900C06}">
      <dgm:prSet/>
      <dgm:spPr/>
      <dgm:t>
        <a:bodyPr/>
        <a:lstStyle/>
        <a:p>
          <a:endParaRPr lang="ru-RU" sz="1200"/>
        </a:p>
      </dgm:t>
    </dgm:pt>
    <dgm:pt modelId="{2091F0BE-B782-4459-B653-FA0E726F8702}">
      <dgm:prSet phldrT="[Текст]" custT="1"/>
      <dgm:spPr/>
      <dgm:t>
        <a:bodyPr/>
        <a:lstStyle/>
        <a:p>
          <a:r>
            <a:rPr lang="ru-RU" sz="1200" b="1" dirty="0" smtClean="0"/>
            <a:t>Содержательный раздел </a:t>
          </a:r>
          <a:endParaRPr lang="ru-RU" sz="1200" b="1" dirty="0"/>
        </a:p>
      </dgm:t>
    </dgm:pt>
    <dgm:pt modelId="{F0421F65-DF3E-47E9-BEBE-5795BA37FE29}" type="parTrans" cxnId="{CD70DF59-23C6-4918-899C-2C4274C453FD}">
      <dgm:prSet/>
      <dgm:spPr/>
      <dgm:t>
        <a:bodyPr/>
        <a:lstStyle/>
        <a:p>
          <a:endParaRPr lang="ru-RU" sz="1200"/>
        </a:p>
      </dgm:t>
    </dgm:pt>
    <dgm:pt modelId="{7B205451-BF5D-4B3A-875A-9CE42E8858C4}" type="sibTrans" cxnId="{CD70DF59-23C6-4918-899C-2C4274C453FD}">
      <dgm:prSet/>
      <dgm:spPr/>
      <dgm:t>
        <a:bodyPr/>
        <a:lstStyle/>
        <a:p>
          <a:endParaRPr lang="ru-RU" sz="1200"/>
        </a:p>
      </dgm:t>
    </dgm:pt>
    <dgm:pt modelId="{F7C82F6D-61CC-49A6-AD0C-277B478F1BBF}">
      <dgm:prSet phldrT="[Текст]" custT="1"/>
      <dgm:spPr/>
      <dgm:t>
        <a:bodyPr/>
        <a:lstStyle/>
        <a:p>
          <a:r>
            <a:rPr lang="ru-RU" sz="1400" dirty="0" smtClean="0"/>
            <a:t>Социально-коммуникативное развитие детей</a:t>
          </a:r>
          <a:endParaRPr lang="ru-RU" sz="1400" dirty="0"/>
        </a:p>
      </dgm:t>
    </dgm:pt>
    <dgm:pt modelId="{D08450F0-2012-4730-9149-F426C41A765C}" type="parTrans" cxnId="{515DEA05-909D-4D36-B4AD-C82678AD66C7}">
      <dgm:prSet/>
      <dgm:spPr/>
      <dgm:t>
        <a:bodyPr/>
        <a:lstStyle/>
        <a:p>
          <a:endParaRPr lang="ru-RU" sz="1200"/>
        </a:p>
      </dgm:t>
    </dgm:pt>
    <dgm:pt modelId="{C9C6A75B-3C6A-47C0-8048-9D9CC8BCCEEA}" type="sibTrans" cxnId="{515DEA05-909D-4D36-B4AD-C82678AD66C7}">
      <dgm:prSet/>
      <dgm:spPr/>
      <dgm:t>
        <a:bodyPr/>
        <a:lstStyle/>
        <a:p>
          <a:endParaRPr lang="ru-RU" sz="1200"/>
        </a:p>
      </dgm:t>
    </dgm:pt>
    <dgm:pt modelId="{5D3BF6CD-5613-4418-9147-7416BF80CE29}">
      <dgm:prSet phldrT="[Текст]" custT="1"/>
      <dgm:spPr/>
      <dgm:t>
        <a:bodyPr/>
        <a:lstStyle/>
        <a:p>
          <a:r>
            <a:rPr lang="ru-RU" sz="1400" dirty="0" smtClean="0"/>
            <a:t>Познавательное развитие  детей </a:t>
          </a:r>
          <a:endParaRPr lang="ru-RU" sz="1400" dirty="0"/>
        </a:p>
      </dgm:t>
    </dgm:pt>
    <dgm:pt modelId="{DC0E16DE-0D76-4300-AD79-0451787925BA}" type="parTrans" cxnId="{9762B9C9-7B94-4256-9769-9F94EF1037A2}">
      <dgm:prSet/>
      <dgm:spPr/>
      <dgm:t>
        <a:bodyPr/>
        <a:lstStyle/>
        <a:p>
          <a:endParaRPr lang="ru-RU" sz="1200"/>
        </a:p>
      </dgm:t>
    </dgm:pt>
    <dgm:pt modelId="{0403AE97-94D6-4DB2-8324-7C722808A1D6}" type="sibTrans" cxnId="{9762B9C9-7B94-4256-9769-9F94EF1037A2}">
      <dgm:prSet/>
      <dgm:spPr/>
      <dgm:t>
        <a:bodyPr/>
        <a:lstStyle/>
        <a:p>
          <a:endParaRPr lang="ru-RU" sz="1200"/>
        </a:p>
      </dgm:t>
    </dgm:pt>
    <dgm:pt modelId="{0A772A02-AA72-4C58-88A7-6291A47FB325}">
      <dgm:prSet custT="1"/>
      <dgm:spPr/>
      <dgm:t>
        <a:bodyPr/>
        <a:lstStyle/>
        <a:p>
          <a:r>
            <a:rPr lang="ru-RU" sz="1200" b="1" dirty="0" smtClean="0"/>
            <a:t>Организационный раздел </a:t>
          </a:r>
          <a:endParaRPr lang="ru-RU" sz="1200" b="1" dirty="0"/>
        </a:p>
      </dgm:t>
    </dgm:pt>
    <dgm:pt modelId="{8A564978-8AEB-4549-A9D8-196150D2C534}" type="parTrans" cxnId="{B3DA1015-5189-44E4-9A40-E877C7CB52CB}">
      <dgm:prSet/>
      <dgm:spPr/>
      <dgm:t>
        <a:bodyPr/>
        <a:lstStyle/>
        <a:p>
          <a:endParaRPr lang="ru-RU" sz="1200"/>
        </a:p>
      </dgm:t>
    </dgm:pt>
    <dgm:pt modelId="{F896D01D-DE95-4920-BC02-CEFB0300642C}" type="sibTrans" cxnId="{B3DA1015-5189-44E4-9A40-E877C7CB52CB}">
      <dgm:prSet/>
      <dgm:spPr/>
      <dgm:t>
        <a:bodyPr/>
        <a:lstStyle/>
        <a:p>
          <a:endParaRPr lang="ru-RU" sz="1200"/>
        </a:p>
      </dgm:t>
    </dgm:pt>
    <dgm:pt modelId="{E8A885D2-2C82-4912-888B-8E1A06E3EF2E}">
      <dgm:prSet custT="1"/>
      <dgm:spPr/>
      <dgm:t>
        <a:bodyPr/>
        <a:lstStyle/>
        <a:p>
          <a:r>
            <a:rPr lang="ru-RU" sz="1200" dirty="0" smtClean="0"/>
            <a:t>Материально –техническое обеспечение</a:t>
          </a:r>
          <a:endParaRPr lang="ru-RU" sz="1200" dirty="0"/>
        </a:p>
      </dgm:t>
    </dgm:pt>
    <dgm:pt modelId="{58C098D2-15B4-4B21-B497-DEDFEB0878D4}" type="parTrans" cxnId="{A790C7A8-E4D2-44B6-9162-D884325C265E}">
      <dgm:prSet/>
      <dgm:spPr/>
      <dgm:t>
        <a:bodyPr/>
        <a:lstStyle/>
        <a:p>
          <a:endParaRPr lang="ru-RU" sz="1200"/>
        </a:p>
      </dgm:t>
    </dgm:pt>
    <dgm:pt modelId="{D76D9657-D2CC-40B3-B699-2D8D6CDE7070}" type="sibTrans" cxnId="{A790C7A8-E4D2-44B6-9162-D884325C265E}">
      <dgm:prSet/>
      <dgm:spPr/>
      <dgm:t>
        <a:bodyPr/>
        <a:lstStyle/>
        <a:p>
          <a:endParaRPr lang="ru-RU" sz="1200"/>
        </a:p>
      </dgm:t>
    </dgm:pt>
    <dgm:pt modelId="{71405CFA-10B5-4CC6-9907-E4528CA49736}">
      <dgm:prSet custT="1"/>
      <dgm:spPr/>
      <dgm:t>
        <a:bodyPr/>
        <a:lstStyle/>
        <a:p>
          <a:r>
            <a:rPr lang="ru-RU" sz="1200" dirty="0" smtClean="0"/>
            <a:t>Психолого-педагогические условия</a:t>
          </a:r>
          <a:endParaRPr lang="ru-RU" sz="1200" dirty="0"/>
        </a:p>
      </dgm:t>
    </dgm:pt>
    <dgm:pt modelId="{1402589C-57D6-4F7B-AC81-84479FC81CDA}" type="parTrans" cxnId="{0C111355-09DF-44AB-B36E-3178903FEAAE}">
      <dgm:prSet/>
      <dgm:spPr/>
      <dgm:t>
        <a:bodyPr/>
        <a:lstStyle/>
        <a:p>
          <a:endParaRPr lang="ru-RU" sz="1200"/>
        </a:p>
      </dgm:t>
    </dgm:pt>
    <dgm:pt modelId="{B2C23C83-C8DB-4227-880F-DB6D051A6164}" type="sibTrans" cxnId="{0C111355-09DF-44AB-B36E-3178903FEAAE}">
      <dgm:prSet/>
      <dgm:spPr/>
      <dgm:t>
        <a:bodyPr/>
        <a:lstStyle/>
        <a:p>
          <a:endParaRPr lang="ru-RU" sz="1200"/>
        </a:p>
      </dgm:t>
    </dgm:pt>
    <dgm:pt modelId="{005EDE2F-3027-4257-A2D2-8CDB16C5CA36}">
      <dgm:prSet custT="1"/>
      <dgm:spPr/>
      <dgm:t>
        <a:bodyPr/>
        <a:lstStyle/>
        <a:p>
          <a:r>
            <a:rPr lang="ru-RU" sz="1400" dirty="0" smtClean="0"/>
            <a:t>Художественно‑</a:t>
          </a:r>
        </a:p>
        <a:p>
          <a:r>
            <a:rPr lang="ru-RU" sz="1400" dirty="0" smtClean="0"/>
            <a:t>эстетическое развитие детей </a:t>
          </a:r>
          <a:endParaRPr lang="ru-RU" sz="1400" dirty="0"/>
        </a:p>
      </dgm:t>
    </dgm:pt>
    <dgm:pt modelId="{F43E9F76-006E-42E5-9920-C5914BF4B5E8}" type="parTrans" cxnId="{D96A827D-C6E7-471A-A7E2-2D0475C7B3FF}">
      <dgm:prSet/>
      <dgm:spPr/>
      <dgm:t>
        <a:bodyPr/>
        <a:lstStyle/>
        <a:p>
          <a:endParaRPr lang="ru-RU" sz="1200"/>
        </a:p>
      </dgm:t>
    </dgm:pt>
    <dgm:pt modelId="{32F59C4C-B7BA-475B-AF81-D5CF381D6711}" type="sibTrans" cxnId="{D96A827D-C6E7-471A-A7E2-2D0475C7B3FF}">
      <dgm:prSet/>
      <dgm:spPr/>
      <dgm:t>
        <a:bodyPr/>
        <a:lstStyle/>
        <a:p>
          <a:endParaRPr lang="ru-RU" sz="1200"/>
        </a:p>
      </dgm:t>
    </dgm:pt>
    <dgm:pt modelId="{A9107730-B8A4-4DEC-B612-536BBA36E3B3}">
      <dgm:prSet custT="1"/>
      <dgm:spPr/>
      <dgm:t>
        <a:bodyPr/>
        <a:lstStyle/>
        <a:p>
          <a:r>
            <a:rPr lang="ru-RU" sz="1400" dirty="0" smtClean="0"/>
            <a:t>Физическое развитие детей </a:t>
          </a:r>
          <a:endParaRPr lang="ru-RU" sz="1400" dirty="0"/>
        </a:p>
      </dgm:t>
    </dgm:pt>
    <dgm:pt modelId="{00AF4E2C-3D5C-4ED8-A95A-9AF916E3C584}" type="parTrans" cxnId="{23A8860A-644D-4FC8-819C-B869C36035F4}">
      <dgm:prSet/>
      <dgm:spPr/>
      <dgm:t>
        <a:bodyPr/>
        <a:lstStyle/>
        <a:p>
          <a:endParaRPr lang="ru-RU" sz="1200"/>
        </a:p>
      </dgm:t>
    </dgm:pt>
    <dgm:pt modelId="{66558432-3782-472E-9A9C-09A3E22CCB0E}" type="sibTrans" cxnId="{23A8860A-644D-4FC8-819C-B869C36035F4}">
      <dgm:prSet/>
      <dgm:spPr/>
      <dgm:t>
        <a:bodyPr/>
        <a:lstStyle/>
        <a:p>
          <a:endParaRPr lang="ru-RU" sz="1200"/>
        </a:p>
      </dgm:t>
    </dgm:pt>
    <dgm:pt modelId="{351B3CD9-D80E-491F-9CEC-5500824147AB}">
      <dgm:prSet custT="1"/>
      <dgm:spPr/>
      <dgm:t>
        <a:bodyPr/>
        <a:lstStyle/>
        <a:p>
          <a:r>
            <a:rPr lang="ru-RU" sz="1400" dirty="0" smtClean="0"/>
            <a:t>Программа коррекционной работы</a:t>
          </a:r>
          <a:endParaRPr lang="ru-RU" sz="1400" dirty="0"/>
        </a:p>
      </dgm:t>
    </dgm:pt>
    <dgm:pt modelId="{D83E4FB2-6AD7-40DC-949F-2341BDA3A56B}" type="parTrans" cxnId="{B42C7A4C-9230-411C-8C19-7801F3ABA473}">
      <dgm:prSet/>
      <dgm:spPr/>
      <dgm:t>
        <a:bodyPr/>
        <a:lstStyle/>
        <a:p>
          <a:endParaRPr lang="ru-RU" sz="1200"/>
        </a:p>
      </dgm:t>
    </dgm:pt>
    <dgm:pt modelId="{44C2FB8F-542A-4E6B-A4EB-E145964A37CB}" type="sibTrans" cxnId="{B42C7A4C-9230-411C-8C19-7801F3ABA473}">
      <dgm:prSet/>
      <dgm:spPr/>
      <dgm:t>
        <a:bodyPr/>
        <a:lstStyle/>
        <a:p>
          <a:endParaRPr lang="ru-RU" sz="1200"/>
        </a:p>
      </dgm:t>
    </dgm:pt>
    <dgm:pt modelId="{5520FF6D-4BC6-473D-94E8-76A8FA958CBF}">
      <dgm:prSet custT="1"/>
      <dgm:spPr/>
      <dgm:t>
        <a:bodyPr/>
        <a:lstStyle/>
        <a:p>
          <a:r>
            <a:rPr lang="ru-RU" sz="1200" dirty="0" smtClean="0"/>
            <a:t>Предметно – пространственная среда  </a:t>
          </a:r>
          <a:endParaRPr lang="ru-RU" sz="1200" dirty="0"/>
        </a:p>
      </dgm:t>
    </dgm:pt>
    <dgm:pt modelId="{A82D4699-1E1B-412F-86DD-0240AA90C612}" type="parTrans" cxnId="{47AA71A3-A38B-4F99-9FF2-ED8A46A2F3D2}">
      <dgm:prSet/>
      <dgm:spPr/>
      <dgm:t>
        <a:bodyPr/>
        <a:lstStyle/>
        <a:p>
          <a:endParaRPr lang="ru-RU" sz="1200"/>
        </a:p>
      </dgm:t>
    </dgm:pt>
    <dgm:pt modelId="{9F2277DE-6A7D-4ED5-BFCD-FF4EEC1F0DA4}" type="sibTrans" cxnId="{47AA71A3-A38B-4F99-9FF2-ED8A46A2F3D2}">
      <dgm:prSet/>
      <dgm:spPr/>
      <dgm:t>
        <a:bodyPr/>
        <a:lstStyle/>
        <a:p>
          <a:endParaRPr lang="ru-RU" sz="1200"/>
        </a:p>
      </dgm:t>
    </dgm:pt>
    <dgm:pt modelId="{96C3B8C3-3AE5-409A-BD07-94177C86C0F9}">
      <dgm:prSet custT="1"/>
      <dgm:spPr/>
      <dgm:t>
        <a:bodyPr/>
        <a:lstStyle/>
        <a:p>
          <a:r>
            <a:rPr lang="ru-RU" sz="1200" dirty="0" smtClean="0"/>
            <a:t>Финансовые условия </a:t>
          </a:r>
          <a:endParaRPr lang="ru-RU" sz="1200" dirty="0"/>
        </a:p>
      </dgm:t>
    </dgm:pt>
    <dgm:pt modelId="{3BE7EDCC-793E-409E-AF5D-7E57F6C4FAF5}" type="parTrans" cxnId="{C49F946C-8AD6-4B42-970F-3D863FF0F243}">
      <dgm:prSet/>
      <dgm:spPr/>
      <dgm:t>
        <a:bodyPr/>
        <a:lstStyle/>
        <a:p>
          <a:endParaRPr lang="ru-RU" sz="1200"/>
        </a:p>
      </dgm:t>
    </dgm:pt>
    <dgm:pt modelId="{EB34D7E4-D991-483C-904F-BB7077A6E077}" type="sibTrans" cxnId="{C49F946C-8AD6-4B42-970F-3D863FF0F243}">
      <dgm:prSet/>
      <dgm:spPr/>
      <dgm:t>
        <a:bodyPr/>
        <a:lstStyle/>
        <a:p>
          <a:endParaRPr lang="ru-RU" sz="1200"/>
        </a:p>
      </dgm:t>
    </dgm:pt>
    <dgm:pt modelId="{18E9DCB7-BCF0-46C9-9F05-AF6D02A26590}">
      <dgm:prSet custT="1"/>
      <dgm:spPr/>
      <dgm:t>
        <a:bodyPr/>
        <a:lstStyle/>
        <a:p>
          <a:r>
            <a:rPr lang="ru-RU" sz="1200" dirty="0" smtClean="0"/>
            <a:t>Организация образовательной деятельности</a:t>
          </a:r>
          <a:endParaRPr lang="ru-RU" sz="1200" dirty="0"/>
        </a:p>
      </dgm:t>
    </dgm:pt>
    <dgm:pt modelId="{5501FBEF-E8B3-4EEB-BF9A-D4EC9286F589}" type="parTrans" cxnId="{E9C6DEE2-9C02-4382-B359-0B3C55788A4F}">
      <dgm:prSet/>
      <dgm:spPr/>
      <dgm:t>
        <a:bodyPr/>
        <a:lstStyle/>
        <a:p>
          <a:endParaRPr lang="ru-RU" sz="1200"/>
        </a:p>
      </dgm:t>
    </dgm:pt>
    <dgm:pt modelId="{471B7C14-A124-4209-9321-E2C64CA2B6AD}" type="sibTrans" cxnId="{E9C6DEE2-9C02-4382-B359-0B3C55788A4F}">
      <dgm:prSet/>
      <dgm:spPr/>
      <dgm:t>
        <a:bodyPr/>
        <a:lstStyle/>
        <a:p>
          <a:endParaRPr lang="ru-RU" sz="1200"/>
        </a:p>
      </dgm:t>
    </dgm:pt>
    <dgm:pt modelId="{4A9C696E-BDDD-4557-A7BA-54BBCE113D89}">
      <dgm:prSet custT="1"/>
      <dgm:spPr/>
      <dgm:t>
        <a:bodyPr/>
        <a:lstStyle/>
        <a:p>
          <a:r>
            <a:rPr lang="ru-RU" sz="1400" dirty="0" smtClean="0"/>
            <a:t>речевое развитие </a:t>
          </a:r>
          <a:endParaRPr lang="ru-RU" sz="1400" dirty="0"/>
        </a:p>
      </dgm:t>
    </dgm:pt>
    <dgm:pt modelId="{DEB2DDA4-F510-4693-9197-667C7615F14E}" type="parTrans" cxnId="{5DDB8151-9CEB-41E8-A41F-A1741029C1B6}">
      <dgm:prSet/>
      <dgm:spPr/>
      <dgm:t>
        <a:bodyPr/>
        <a:lstStyle/>
        <a:p>
          <a:endParaRPr lang="ru-RU"/>
        </a:p>
      </dgm:t>
    </dgm:pt>
    <dgm:pt modelId="{E7E75CED-18BD-46BA-B447-C5E7A13D5242}" type="sibTrans" cxnId="{5DDB8151-9CEB-41E8-A41F-A1741029C1B6}">
      <dgm:prSet/>
      <dgm:spPr/>
      <dgm:t>
        <a:bodyPr/>
        <a:lstStyle/>
        <a:p>
          <a:endParaRPr lang="ru-RU"/>
        </a:p>
      </dgm:t>
    </dgm:pt>
    <dgm:pt modelId="{7AA6EA13-56A4-4235-B757-EE622D4F2497}" type="pres">
      <dgm:prSet presAssocID="{D90ABC66-96A6-431A-A777-F42089AC4F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F46C2A-5520-4D55-BA7C-D0A82B7F3B45}" type="pres">
      <dgm:prSet presAssocID="{37FA6625-A64F-477E-A690-261922DA10A3}" presName="root" presStyleCnt="0"/>
      <dgm:spPr/>
    </dgm:pt>
    <dgm:pt modelId="{7F371BFF-EACA-46A5-B830-59B4412B62CB}" type="pres">
      <dgm:prSet presAssocID="{37FA6625-A64F-477E-A690-261922DA10A3}" presName="rootComposite" presStyleCnt="0"/>
      <dgm:spPr/>
    </dgm:pt>
    <dgm:pt modelId="{C6B1D15E-BC7D-49DF-ADF9-8D2A148E2862}" type="pres">
      <dgm:prSet presAssocID="{37FA6625-A64F-477E-A690-261922DA10A3}" presName="rootText" presStyleLbl="node1" presStyleIdx="0" presStyleCnt="3" custLinFactNeighborX="-21245" custLinFactNeighborY="-233"/>
      <dgm:spPr/>
      <dgm:t>
        <a:bodyPr/>
        <a:lstStyle/>
        <a:p>
          <a:endParaRPr lang="ru-RU"/>
        </a:p>
      </dgm:t>
    </dgm:pt>
    <dgm:pt modelId="{C259E0F3-8CB4-44D7-B7F2-C45997811B76}" type="pres">
      <dgm:prSet presAssocID="{37FA6625-A64F-477E-A690-261922DA10A3}" presName="rootConnector" presStyleLbl="node1" presStyleIdx="0" presStyleCnt="3"/>
      <dgm:spPr/>
      <dgm:t>
        <a:bodyPr/>
        <a:lstStyle/>
        <a:p>
          <a:endParaRPr lang="ru-RU"/>
        </a:p>
      </dgm:t>
    </dgm:pt>
    <dgm:pt modelId="{1854E88E-108F-4208-BBB3-D48259A7D5E3}" type="pres">
      <dgm:prSet presAssocID="{37FA6625-A64F-477E-A690-261922DA10A3}" presName="childShape" presStyleCnt="0"/>
      <dgm:spPr/>
    </dgm:pt>
    <dgm:pt modelId="{FE9966B1-E337-4B0D-8BCE-D38B402C4CCE}" type="pres">
      <dgm:prSet presAssocID="{19A4346B-06A8-4398-BF4D-CD464400EDAD}" presName="Name13" presStyleLbl="parChTrans1D2" presStyleIdx="0" presStyleCnt="13"/>
      <dgm:spPr/>
      <dgm:t>
        <a:bodyPr/>
        <a:lstStyle/>
        <a:p>
          <a:endParaRPr lang="ru-RU"/>
        </a:p>
      </dgm:t>
    </dgm:pt>
    <dgm:pt modelId="{6D434A73-9931-48AF-9FCF-C08C78DF3113}" type="pres">
      <dgm:prSet presAssocID="{B15DC75E-03DD-46CA-BE53-9F0DEA329748}" presName="childText" presStyleLbl="bgAcc1" presStyleIdx="0" presStyleCnt="13" custLinFactNeighborX="-26723" custLinFactNeighborY="3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AB35D-52E8-4850-BCBA-4C23C18E3EFB}" type="pres">
      <dgm:prSet presAssocID="{3A748E52-5D25-4868-93A4-1BAF355228AF}" presName="Name13" presStyleLbl="parChTrans1D2" presStyleIdx="1" presStyleCnt="13"/>
      <dgm:spPr/>
      <dgm:t>
        <a:bodyPr/>
        <a:lstStyle/>
        <a:p>
          <a:endParaRPr lang="ru-RU"/>
        </a:p>
      </dgm:t>
    </dgm:pt>
    <dgm:pt modelId="{7D05B8CA-BDC3-44A9-95D7-6001C87FA433}" type="pres">
      <dgm:prSet presAssocID="{9E2ACC43-2900-4ADF-8A26-D1FB8473C9C6}" presName="childText" presStyleLbl="bgAcc1" presStyleIdx="1" presStyleCnt="13" custLinFactNeighborX="-1891" custLinFactNeighborY="37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DE91C-2FB0-42BA-A9CD-42789491540F}" type="pres">
      <dgm:prSet presAssocID="{2091F0BE-B782-4459-B653-FA0E726F8702}" presName="root" presStyleCnt="0"/>
      <dgm:spPr/>
    </dgm:pt>
    <dgm:pt modelId="{7776E3CD-84A6-4927-AB0F-C28103B24058}" type="pres">
      <dgm:prSet presAssocID="{2091F0BE-B782-4459-B653-FA0E726F8702}" presName="rootComposite" presStyleCnt="0"/>
      <dgm:spPr/>
    </dgm:pt>
    <dgm:pt modelId="{9B03CD6C-7B9B-4F07-9431-39270C91E1C0}" type="pres">
      <dgm:prSet presAssocID="{2091F0BE-B782-4459-B653-FA0E726F8702}" presName="rootText" presStyleLbl="node1" presStyleIdx="1" presStyleCnt="3" custLinFactNeighborX="-12148" custLinFactNeighborY="-233"/>
      <dgm:spPr/>
      <dgm:t>
        <a:bodyPr/>
        <a:lstStyle/>
        <a:p>
          <a:endParaRPr lang="ru-RU"/>
        </a:p>
      </dgm:t>
    </dgm:pt>
    <dgm:pt modelId="{40823162-34BD-400D-8AAF-CA014D486F69}" type="pres">
      <dgm:prSet presAssocID="{2091F0BE-B782-4459-B653-FA0E726F8702}" presName="rootConnector" presStyleLbl="node1" presStyleIdx="1" presStyleCnt="3"/>
      <dgm:spPr/>
      <dgm:t>
        <a:bodyPr/>
        <a:lstStyle/>
        <a:p>
          <a:endParaRPr lang="ru-RU"/>
        </a:p>
      </dgm:t>
    </dgm:pt>
    <dgm:pt modelId="{DC4672E3-FB01-44ED-B3D0-181935565790}" type="pres">
      <dgm:prSet presAssocID="{2091F0BE-B782-4459-B653-FA0E726F8702}" presName="childShape" presStyleCnt="0"/>
      <dgm:spPr/>
    </dgm:pt>
    <dgm:pt modelId="{FC789BE9-F82F-4004-AAFF-F5D149D23A96}" type="pres">
      <dgm:prSet presAssocID="{D08450F0-2012-4730-9149-F426C41A765C}" presName="Name13" presStyleLbl="parChTrans1D2" presStyleIdx="2" presStyleCnt="13"/>
      <dgm:spPr/>
      <dgm:t>
        <a:bodyPr/>
        <a:lstStyle/>
        <a:p>
          <a:endParaRPr lang="ru-RU"/>
        </a:p>
      </dgm:t>
    </dgm:pt>
    <dgm:pt modelId="{561109DD-C3C1-43EC-B9C5-0EA55C48EC57}" type="pres">
      <dgm:prSet presAssocID="{F7C82F6D-61CC-49A6-AD0C-277B478F1BBF}" presName="childText" presStyleLbl="bgAcc1" presStyleIdx="2" presStyleCnt="13" custScaleX="148327" custLinFactNeighborX="-9145" custLinFactNeighborY="-15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43345-46B4-4BD1-842D-3244752500EA}" type="pres">
      <dgm:prSet presAssocID="{DC0E16DE-0D76-4300-AD79-0451787925BA}" presName="Name13" presStyleLbl="parChTrans1D2" presStyleIdx="3" presStyleCnt="13"/>
      <dgm:spPr/>
      <dgm:t>
        <a:bodyPr/>
        <a:lstStyle/>
        <a:p>
          <a:endParaRPr lang="ru-RU"/>
        </a:p>
      </dgm:t>
    </dgm:pt>
    <dgm:pt modelId="{7912C7EE-A369-4E02-AF51-3A91CF2FF946}" type="pres">
      <dgm:prSet presAssocID="{5D3BF6CD-5613-4418-9147-7416BF80CE29}" presName="childText" presStyleLbl="bgAcc1" presStyleIdx="3" presStyleCnt="13" custScaleX="149666" custLinFactNeighborX="-9145" custLinFactNeighborY="-31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7E5A6-7EBA-42B6-9FB0-92D49FB4C6C4}" type="pres">
      <dgm:prSet presAssocID="{DEB2DDA4-F510-4693-9197-667C7615F14E}" presName="Name13" presStyleLbl="parChTrans1D2" presStyleIdx="4" presStyleCnt="13"/>
      <dgm:spPr/>
      <dgm:t>
        <a:bodyPr/>
        <a:lstStyle/>
        <a:p>
          <a:endParaRPr lang="ru-RU"/>
        </a:p>
      </dgm:t>
    </dgm:pt>
    <dgm:pt modelId="{66347912-DEE9-467E-AEED-3BEDB7DE203D}" type="pres">
      <dgm:prSet presAssocID="{4A9C696E-BDDD-4557-A7BA-54BBCE113D89}" presName="childText" presStyleLbl="bgAcc1" presStyleIdx="4" presStyleCnt="13" custScaleX="148326" custLinFactNeighborX="-2936" custLinFactNeighborY="-37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B96B6-7211-407D-96FE-6C7BCAC87275}" type="pres">
      <dgm:prSet presAssocID="{F43E9F76-006E-42E5-9920-C5914BF4B5E8}" presName="Name13" presStyleLbl="parChTrans1D2" presStyleIdx="5" presStyleCnt="13"/>
      <dgm:spPr/>
      <dgm:t>
        <a:bodyPr/>
        <a:lstStyle/>
        <a:p>
          <a:endParaRPr lang="ru-RU"/>
        </a:p>
      </dgm:t>
    </dgm:pt>
    <dgm:pt modelId="{9490D26D-9910-489A-82DC-B433DA914B89}" type="pres">
      <dgm:prSet presAssocID="{005EDE2F-3027-4257-A2D2-8CDB16C5CA36}" presName="childText" presStyleLbl="bgAcc1" presStyleIdx="5" presStyleCnt="13" custScaleX="173159" custLinFactNeighborX="-2936" custLinFactNeighborY="-43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8FE19-D52C-48D3-B30E-D18E72F17D70}" type="pres">
      <dgm:prSet presAssocID="{00AF4E2C-3D5C-4ED8-A95A-9AF916E3C584}" presName="Name13" presStyleLbl="parChTrans1D2" presStyleIdx="6" presStyleCnt="13"/>
      <dgm:spPr/>
      <dgm:t>
        <a:bodyPr/>
        <a:lstStyle/>
        <a:p>
          <a:endParaRPr lang="ru-RU"/>
        </a:p>
      </dgm:t>
    </dgm:pt>
    <dgm:pt modelId="{9BB59232-EB0D-46D4-8A58-7B99C01331C5}" type="pres">
      <dgm:prSet presAssocID="{A9107730-B8A4-4DEC-B612-536BBA36E3B3}" presName="childText" presStyleLbl="bgAcc1" presStyleIdx="6" presStyleCnt="13" custScaleX="148326" custLinFactNeighborX="-2936" custLinFactNeighborY="-49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DA969-3D07-4897-80CC-70E56E2C7E54}" type="pres">
      <dgm:prSet presAssocID="{D83E4FB2-6AD7-40DC-949F-2341BDA3A56B}" presName="Name13" presStyleLbl="parChTrans1D2" presStyleIdx="7" presStyleCnt="13"/>
      <dgm:spPr/>
      <dgm:t>
        <a:bodyPr/>
        <a:lstStyle/>
        <a:p>
          <a:endParaRPr lang="ru-RU"/>
        </a:p>
      </dgm:t>
    </dgm:pt>
    <dgm:pt modelId="{0CC8C6C7-3F27-4CAD-9AFA-839D5CCC376B}" type="pres">
      <dgm:prSet presAssocID="{351B3CD9-D80E-491F-9CEC-5500824147AB}" presName="childText" presStyleLbl="bgAcc1" presStyleIdx="7" presStyleCnt="13" custScaleX="149665" custLinFactNeighborX="-2936" custLinFactNeighborY="-549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CA613-5596-415F-88B6-967DF34E6B14}" type="pres">
      <dgm:prSet presAssocID="{0A772A02-AA72-4C58-88A7-6291A47FB325}" presName="root" presStyleCnt="0"/>
      <dgm:spPr/>
    </dgm:pt>
    <dgm:pt modelId="{7C8BA301-32BC-41F3-BBF8-97F07D6D7243}" type="pres">
      <dgm:prSet presAssocID="{0A772A02-AA72-4C58-88A7-6291A47FB325}" presName="rootComposite" presStyleCnt="0"/>
      <dgm:spPr/>
    </dgm:pt>
    <dgm:pt modelId="{E6E47155-C860-4BDD-921B-84A3D8011205}" type="pres">
      <dgm:prSet presAssocID="{0A772A02-AA72-4C58-88A7-6291A47FB325}" presName="rootText" presStyleLbl="node1" presStyleIdx="2" presStyleCnt="3" custLinFactNeighborX="2048" custLinFactNeighborY="-233"/>
      <dgm:spPr/>
      <dgm:t>
        <a:bodyPr/>
        <a:lstStyle/>
        <a:p>
          <a:endParaRPr lang="ru-RU"/>
        </a:p>
      </dgm:t>
    </dgm:pt>
    <dgm:pt modelId="{BD63FC74-E08A-413B-8391-2EEF0A698584}" type="pres">
      <dgm:prSet presAssocID="{0A772A02-AA72-4C58-88A7-6291A47FB325}" presName="rootConnector" presStyleLbl="node1" presStyleIdx="2" presStyleCnt="3"/>
      <dgm:spPr/>
      <dgm:t>
        <a:bodyPr/>
        <a:lstStyle/>
        <a:p>
          <a:endParaRPr lang="ru-RU"/>
        </a:p>
      </dgm:t>
    </dgm:pt>
    <dgm:pt modelId="{CE7B3DDF-62F3-4FF6-8383-447E89D713A0}" type="pres">
      <dgm:prSet presAssocID="{0A772A02-AA72-4C58-88A7-6291A47FB325}" presName="childShape" presStyleCnt="0"/>
      <dgm:spPr/>
    </dgm:pt>
    <dgm:pt modelId="{1670DE9E-54F0-4373-839E-7A16287FB9F5}" type="pres">
      <dgm:prSet presAssocID="{58C098D2-15B4-4B21-B497-DEDFEB0878D4}" presName="Name13" presStyleLbl="parChTrans1D2" presStyleIdx="8" presStyleCnt="13"/>
      <dgm:spPr/>
      <dgm:t>
        <a:bodyPr/>
        <a:lstStyle/>
        <a:p>
          <a:endParaRPr lang="ru-RU"/>
        </a:p>
      </dgm:t>
    </dgm:pt>
    <dgm:pt modelId="{E5A85C32-9A76-4107-9785-9CAA735D6475}" type="pres">
      <dgm:prSet presAssocID="{E8A885D2-2C82-4912-888B-8E1A06E3EF2E}" presName="childText" presStyleLbl="bgAcc1" presStyleIdx="8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4F15F-4904-496A-8AFD-93A8E3814E97}" type="pres">
      <dgm:prSet presAssocID="{1402589C-57D6-4F7B-AC81-84479FC81CDA}" presName="Name13" presStyleLbl="parChTrans1D2" presStyleIdx="9" presStyleCnt="13"/>
      <dgm:spPr/>
      <dgm:t>
        <a:bodyPr/>
        <a:lstStyle/>
        <a:p>
          <a:endParaRPr lang="ru-RU"/>
        </a:p>
      </dgm:t>
    </dgm:pt>
    <dgm:pt modelId="{033B0492-2930-4BC3-8A0F-D9C4900DDF31}" type="pres">
      <dgm:prSet presAssocID="{71405CFA-10B5-4CC6-9907-E4528CA49736}" presName="childText" presStyleLbl="bgAcc1" presStyleIdx="9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4A2CC-A587-4D42-AF95-A99974A0E174}" type="pres">
      <dgm:prSet presAssocID="{A82D4699-1E1B-412F-86DD-0240AA90C612}" presName="Name13" presStyleLbl="parChTrans1D2" presStyleIdx="10" presStyleCnt="13"/>
      <dgm:spPr/>
      <dgm:t>
        <a:bodyPr/>
        <a:lstStyle/>
        <a:p>
          <a:endParaRPr lang="ru-RU"/>
        </a:p>
      </dgm:t>
    </dgm:pt>
    <dgm:pt modelId="{FE709AD8-35F5-48B3-AD11-A09116D81CCE}" type="pres">
      <dgm:prSet presAssocID="{5520FF6D-4BC6-473D-94E8-76A8FA958CBF}" presName="childText" presStyleLbl="bgAcc1" presStyleIdx="10" presStyleCnt="13" custScaleX="117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2FB79-7341-4E62-A9A3-6719BF8DA2C6}" type="pres">
      <dgm:prSet presAssocID="{3BE7EDCC-793E-409E-AF5D-7E57F6C4FAF5}" presName="Name13" presStyleLbl="parChTrans1D2" presStyleIdx="11" presStyleCnt="13"/>
      <dgm:spPr/>
      <dgm:t>
        <a:bodyPr/>
        <a:lstStyle/>
        <a:p>
          <a:endParaRPr lang="ru-RU"/>
        </a:p>
      </dgm:t>
    </dgm:pt>
    <dgm:pt modelId="{6C640893-AD43-4C79-9E87-BCA380092612}" type="pres">
      <dgm:prSet presAssocID="{96C3B8C3-3AE5-409A-BD07-94177C86C0F9}" presName="childText" presStyleLbl="bgAcc1" presStyleIdx="1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C6E29-557E-45CD-9759-E2CB27AAF32B}" type="pres">
      <dgm:prSet presAssocID="{5501FBEF-E8B3-4EEB-BF9A-D4EC9286F589}" presName="Name13" presStyleLbl="parChTrans1D2" presStyleIdx="12" presStyleCnt="13"/>
      <dgm:spPr/>
      <dgm:t>
        <a:bodyPr/>
        <a:lstStyle/>
        <a:p>
          <a:endParaRPr lang="ru-RU"/>
        </a:p>
      </dgm:t>
    </dgm:pt>
    <dgm:pt modelId="{A97A02C4-07D6-40BB-849B-2C887E3E01D4}" type="pres">
      <dgm:prSet presAssocID="{18E9DCB7-BCF0-46C9-9F05-AF6D02A26590}" presName="childText" presStyleLbl="bgAcc1" presStyleIdx="12" presStyleCnt="13" custScaleX="129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2C7A4C-9230-411C-8C19-7801F3ABA473}" srcId="{2091F0BE-B782-4459-B653-FA0E726F8702}" destId="{351B3CD9-D80E-491F-9CEC-5500824147AB}" srcOrd="5" destOrd="0" parTransId="{D83E4FB2-6AD7-40DC-949F-2341BDA3A56B}" sibTransId="{44C2FB8F-542A-4E6B-A4EB-E145964A37CB}"/>
    <dgm:cxn modelId="{8E55C211-68ED-4B52-929D-2806720D4DAA}" type="presOf" srcId="{DC0E16DE-0D76-4300-AD79-0451787925BA}" destId="{A1A43345-46B4-4BD1-842D-3244752500EA}" srcOrd="0" destOrd="0" presId="urn:microsoft.com/office/officeart/2005/8/layout/hierarchy3"/>
    <dgm:cxn modelId="{55B6CFFD-3F21-4A82-9B1D-96E15066A707}" type="presOf" srcId="{19A4346B-06A8-4398-BF4D-CD464400EDAD}" destId="{FE9966B1-E337-4B0D-8BCE-D38B402C4CCE}" srcOrd="0" destOrd="0" presId="urn:microsoft.com/office/officeart/2005/8/layout/hierarchy3"/>
    <dgm:cxn modelId="{B3DA1015-5189-44E4-9A40-E877C7CB52CB}" srcId="{D90ABC66-96A6-431A-A777-F42089AC4F60}" destId="{0A772A02-AA72-4C58-88A7-6291A47FB325}" srcOrd="2" destOrd="0" parTransId="{8A564978-8AEB-4549-A9D8-196150D2C534}" sibTransId="{F896D01D-DE95-4920-BC02-CEFB0300642C}"/>
    <dgm:cxn modelId="{8D9EDFB9-6C6F-40D9-AB68-8BB0CAD81A2D}" type="presOf" srcId="{1402589C-57D6-4F7B-AC81-84479FC81CDA}" destId="{4C74F15F-4904-496A-8AFD-93A8E3814E97}" srcOrd="0" destOrd="0" presId="urn:microsoft.com/office/officeart/2005/8/layout/hierarchy3"/>
    <dgm:cxn modelId="{7D8B1A5E-F7B8-45E0-82B7-586387B3CEE9}" type="presOf" srcId="{58C098D2-15B4-4B21-B497-DEDFEB0878D4}" destId="{1670DE9E-54F0-4373-839E-7A16287FB9F5}" srcOrd="0" destOrd="0" presId="urn:microsoft.com/office/officeart/2005/8/layout/hierarchy3"/>
    <dgm:cxn modelId="{5DDB8151-9CEB-41E8-A41F-A1741029C1B6}" srcId="{2091F0BE-B782-4459-B653-FA0E726F8702}" destId="{4A9C696E-BDDD-4557-A7BA-54BBCE113D89}" srcOrd="2" destOrd="0" parTransId="{DEB2DDA4-F510-4693-9197-667C7615F14E}" sibTransId="{E7E75CED-18BD-46BA-B447-C5E7A13D5242}"/>
    <dgm:cxn modelId="{CD70DF59-23C6-4918-899C-2C4274C453FD}" srcId="{D90ABC66-96A6-431A-A777-F42089AC4F60}" destId="{2091F0BE-B782-4459-B653-FA0E726F8702}" srcOrd="1" destOrd="0" parTransId="{F0421F65-DF3E-47E9-BEBE-5795BA37FE29}" sibTransId="{7B205451-BF5D-4B3A-875A-9CE42E8858C4}"/>
    <dgm:cxn modelId="{19FEFF20-A52E-457F-8F9E-C1C17D2DC475}" type="presOf" srcId="{D08450F0-2012-4730-9149-F426C41A765C}" destId="{FC789BE9-F82F-4004-AAFF-F5D149D23A96}" srcOrd="0" destOrd="0" presId="urn:microsoft.com/office/officeart/2005/8/layout/hierarchy3"/>
    <dgm:cxn modelId="{42001E15-C0C7-4FA8-904D-2E75C3CCEFF7}" srcId="{D90ABC66-96A6-431A-A777-F42089AC4F60}" destId="{37FA6625-A64F-477E-A690-261922DA10A3}" srcOrd="0" destOrd="0" parTransId="{69C7CF64-B99C-4737-A292-5FE9DC8FFAD5}" sibTransId="{FBAB2377-03B9-4513-9EDF-52E208804C79}"/>
    <dgm:cxn modelId="{FDCA0E2D-006B-460F-915B-9A696B12B1CB}" type="presOf" srcId="{96C3B8C3-3AE5-409A-BD07-94177C86C0F9}" destId="{6C640893-AD43-4C79-9E87-BCA380092612}" srcOrd="0" destOrd="0" presId="urn:microsoft.com/office/officeart/2005/8/layout/hierarchy3"/>
    <dgm:cxn modelId="{28AC19F3-6B17-4CB6-85B6-1824DF391535}" type="presOf" srcId="{F7C82F6D-61CC-49A6-AD0C-277B478F1BBF}" destId="{561109DD-C3C1-43EC-B9C5-0EA55C48EC57}" srcOrd="0" destOrd="0" presId="urn:microsoft.com/office/officeart/2005/8/layout/hierarchy3"/>
    <dgm:cxn modelId="{18FC5242-7599-478A-847C-0B230B1C40BC}" type="presOf" srcId="{F43E9F76-006E-42E5-9920-C5914BF4B5E8}" destId="{BD3B96B6-7211-407D-96FE-6C7BCAC87275}" srcOrd="0" destOrd="0" presId="urn:microsoft.com/office/officeart/2005/8/layout/hierarchy3"/>
    <dgm:cxn modelId="{D794C1DD-4C9A-4AC4-8AAE-02D490DCE8A3}" type="presOf" srcId="{B15DC75E-03DD-46CA-BE53-9F0DEA329748}" destId="{6D434A73-9931-48AF-9FCF-C08C78DF3113}" srcOrd="0" destOrd="0" presId="urn:microsoft.com/office/officeart/2005/8/layout/hierarchy3"/>
    <dgm:cxn modelId="{ADD33621-E14A-4BAE-91BB-901266E4442F}" type="presOf" srcId="{0A772A02-AA72-4C58-88A7-6291A47FB325}" destId="{BD63FC74-E08A-413B-8391-2EEF0A698584}" srcOrd="1" destOrd="0" presId="urn:microsoft.com/office/officeart/2005/8/layout/hierarchy3"/>
    <dgm:cxn modelId="{C11C113A-904E-4429-ACFF-3E80F9069D22}" type="presOf" srcId="{351B3CD9-D80E-491F-9CEC-5500824147AB}" destId="{0CC8C6C7-3F27-4CAD-9AFA-839D5CCC376B}" srcOrd="0" destOrd="0" presId="urn:microsoft.com/office/officeart/2005/8/layout/hierarchy3"/>
    <dgm:cxn modelId="{1BD881A0-C8B3-4E16-B0C2-B335871E3D2B}" type="presOf" srcId="{5501FBEF-E8B3-4EEB-BF9A-D4EC9286F589}" destId="{958C6E29-557E-45CD-9759-E2CB27AAF32B}" srcOrd="0" destOrd="0" presId="urn:microsoft.com/office/officeart/2005/8/layout/hierarchy3"/>
    <dgm:cxn modelId="{B881404E-51DD-458B-A00A-3A8ABB3C7A23}" type="presOf" srcId="{2091F0BE-B782-4459-B653-FA0E726F8702}" destId="{9B03CD6C-7B9B-4F07-9431-39270C91E1C0}" srcOrd="0" destOrd="0" presId="urn:microsoft.com/office/officeart/2005/8/layout/hierarchy3"/>
    <dgm:cxn modelId="{8EA37186-8610-436D-B1E3-A7920452D708}" type="presOf" srcId="{DEB2DDA4-F510-4693-9197-667C7615F14E}" destId="{4B07E5A6-7EBA-42B6-9FB0-92D49FB4C6C4}" srcOrd="0" destOrd="0" presId="urn:microsoft.com/office/officeart/2005/8/layout/hierarchy3"/>
    <dgm:cxn modelId="{9762B9C9-7B94-4256-9769-9F94EF1037A2}" srcId="{2091F0BE-B782-4459-B653-FA0E726F8702}" destId="{5D3BF6CD-5613-4418-9147-7416BF80CE29}" srcOrd="1" destOrd="0" parTransId="{DC0E16DE-0D76-4300-AD79-0451787925BA}" sibTransId="{0403AE97-94D6-4DB2-8324-7C722808A1D6}"/>
    <dgm:cxn modelId="{E9C6DEE2-9C02-4382-B359-0B3C55788A4F}" srcId="{0A772A02-AA72-4C58-88A7-6291A47FB325}" destId="{18E9DCB7-BCF0-46C9-9F05-AF6D02A26590}" srcOrd="4" destOrd="0" parTransId="{5501FBEF-E8B3-4EEB-BF9A-D4EC9286F589}" sibTransId="{471B7C14-A124-4209-9321-E2C64CA2B6AD}"/>
    <dgm:cxn modelId="{A790C7A8-E4D2-44B6-9162-D884325C265E}" srcId="{0A772A02-AA72-4C58-88A7-6291A47FB325}" destId="{E8A885D2-2C82-4912-888B-8E1A06E3EF2E}" srcOrd="0" destOrd="0" parTransId="{58C098D2-15B4-4B21-B497-DEDFEB0878D4}" sibTransId="{D76D9657-D2CC-40B3-B699-2D8D6CDE7070}"/>
    <dgm:cxn modelId="{D548994F-420F-4659-AF2A-D2C4D3F8397D}" type="presOf" srcId="{D90ABC66-96A6-431A-A777-F42089AC4F60}" destId="{7AA6EA13-56A4-4235-B757-EE622D4F2497}" srcOrd="0" destOrd="0" presId="urn:microsoft.com/office/officeart/2005/8/layout/hierarchy3"/>
    <dgm:cxn modelId="{8A34EDFC-8CB7-41CB-BE58-4F4CD457034A}" type="presOf" srcId="{18E9DCB7-BCF0-46C9-9F05-AF6D02A26590}" destId="{A97A02C4-07D6-40BB-849B-2C887E3E01D4}" srcOrd="0" destOrd="0" presId="urn:microsoft.com/office/officeart/2005/8/layout/hierarchy3"/>
    <dgm:cxn modelId="{515DEA05-909D-4D36-B4AD-C82678AD66C7}" srcId="{2091F0BE-B782-4459-B653-FA0E726F8702}" destId="{F7C82F6D-61CC-49A6-AD0C-277B478F1BBF}" srcOrd="0" destOrd="0" parTransId="{D08450F0-2012-4730-9149-F426C41A765C}" sibTransId="{C9C6A75B-3C6A-47C0-8048-9D9CC8BCCEEA}"/>
    <dgm:cxn modelId="{5EAD6FE1-2F0B-4FCD-A7DC-DB7469D550A8}" type="presOf" srcId="{4A9C696E-BDDD-4557-A7BA-54BBCE113D89}" destId="{66347912-DEE9-467E-AEED-3BEDB7DE203D}" srcOrd="0" destOrd="0" presId="urn:microsoft.com/office/officeart/2005/8/layout/hierarchy3"/>
    <dgm:cxn modelId="{949F9A59-8CB5-44B0-BA22-0ED62369E851}" type="presOf" srcId="{5520FF6D-4BC6-473D-94E8-76A8FA958CBF}" destId="{FE709AD8-35F5-48B3-AD11-A09116D81CCE}" srcOrd="0" destOrd="0" presId="urn:microsoft.com/office/officeart/2005/8/layout/hierarchy3"/>
    <dgm:cxn modelId="{7AEAA1FA-C255-43CC-A14F-0582CEB4D857}" type="presOf" srcId="{A82D4699-1E1B-412F-86DD-0240AA90C612}" destId="{1424A2CC-A587-4D42-AF95-A99974A0E174}" srcOrd="0" destOrd="0" presId="urn:microsoft.com/office/officeart/2005/8/layout/hierarchy3"/>
    <dgm:cxn modelId="{0C111355-09DF-44AB-B36E-3178903FEAAE}" srcId="{0A772A02-AA72-4C58-88A7-6291A47FB325}" destId="{71405CFA-10B5-4CC6-9907-E4528CA49736}" srcOrd="1" destOrd="0" parTransId="{1402589C-57D6-4F7B-AC81-84479FC81CDA}" sibTransId="{B2C23C83-C8DB-4227-880F-DB6D051A6164}"/>
    <dgm:cxn modelId="{2E5F40F4-6609-4832-A4C5-B27505375035}" type="presOf" srcId="{A9107730-B8A4-4DEC-B612-536BBA36E3B3}" destId="{9BB59232-EB0D-46D4-8A58-7B99C01331C5}" srcOrd="0" destOrd="0" presId="urn:microsoft.com/office/officeart/2005/8/layout/hierarchy3"/>
    <dgm:cxn modelId="{DB97F207-0966-4895-8313-4EBC463162B0}" type="presOf" srcId="{5D3BF6CD-5613-4418-9147-7416BF80CE29}" destId="{7912C7EE-A369-4E02-AF51-3A91CF2FF946}" srcOrd="0" destOrd="0" presId="urn:microsoft.com/office/officeart/2005/8/layout/hierarchy3"/>
    <dgm:cxn modelId="{68F88ADC-F267-475D-A7FD-5E7A1EA3696E}" type="presOf" srcId="{E8A885D2-2C82-4912-888B-8E1A06E3EF2E}" destId="{E5A85C32-9A76-4107-9785-9CAA735D6475}" srcOrd="0" destOrd="0" presId="urn:microsoft.com/office/officeart/2005/8/layout/hierarchy3"/>
    <dgm:cxn modelId="{64F381B4-2218-4AC6-B6F0-F30B0A802939}" type="presOf" srcId="{71405CFA-10B5-4CC6-9907-E4528CA49736}" destId="{033B0492-2930-4BC3-8A0F-D9C4900DDF31}" srcOrd="0" destOrd="0" presId="urn:microsoft.com/office/officeart/2005/8/layout/hierarchy3"/>
    <dgm:cxn modelId="{6F8DB7A8-25F1-40FF-ADEB-4325FFF1B242}" type="presOf" srcId="{D83E4FB2-6AD7-40DC-949F-2341BDA3A56B}" destId="{5C9DA969-3D07-4897-80CC-70E56E2C7E54}" srcOrd="0" destOrd="0" presId="urn:microsoft.com/office/officeart/2005/8/layout/hierarchy3"/>
    <dgm:cxn modelId="{14C37044-475C-4D1B-BE1D-477E4E138FF0}" type="presOf" srcId="{37FA6625-A64F-477E-A690-261922DA10A3}" destId="{C259E0F3-8CB4-44D7-B7F2-C45997811B76}" srcOrd="1" destOrd="0" presId="urn:microsoft.com/office/officeart/2005/8/layout/hierarchy3"/>
    <dgm:cxn modelId="{FA5866D8-189B-4C0C-838B-9E5D2C55F6AB}" type="presOf" srcId="{3A748E52-5D25-4868-93A4-1BAF355228AF}" destId="{75EAB35D-52E8-4850-BCBA-4C23C18E3EFB}" srcOrd="0" destOrd="0" presId="urn:microsoft.com/office/officeart/2005/8/layout/hierarchy3"/>
    <dgm:cxn modelId="{F2CFCBC8-E493-46EA-AF2D-34F1A588EE7C}" type="presOf" srcId="{0A772A02-AA72-4C58-88A7-6291A47FB325}" destId="{E6E47155-C860-4BDD-921B-84A3D8011205}" srcOrd="0" destOrd="0" presId="urn:microsoft.com/office/officeart/2005/8/layout/hierarchy3"/>
    <dgm:cxn modelId="{9E00A48E-6B62-44BC-B630-30E6EC900C06}" srcId="{37FA6625-A64F-477E-A690-261922DA10A3}" destId="{9E2ACC43-2900-4ADF-8A26-D1FB8473C9C6}" srcOrd="1" destOrd="0" parTransId="{3A748E52-5D25-4868-93A4-1BAF355228AF}" sibTransId="{5DFE118E-0F4E-49F4-A4F3-177EE747A55D}"/>
    <dgm:cxn modelId="{47AA71A3-A38B-4F99-9FF2-ED8A46A2F3D2}" srcId="{0A772A02-AA72-4C58-88A7-6291A47FB325}" destId="{5520FF6D-4BC6-473D-94E8-76A8FA958CBF}" srcOrd="2" destOrd="0" parTransId="{A82D4699-1E1B-412F-86DD-0240AA90C612}" sibTransId="{9F2277DE-6A7D-4ED5-BFCD-FF4EEC1F0DA4}"/>
    <dgm:cxn modelId="{2CDDED16-9BBF-43F6-973B-F8A882D4D019}" type="presOf" srcId="{37FA6625-A64F-477E-A690-261922DA10A3}" destId="{C6B1D15E-BC7D-49DF-ADF9-8D2A148E2862}" srcOrd="0" destOrd="0" presId="urn:microsoft.com/office/officeart/2005/8/layout/hierarchy3"/>
    <dgm:cxn modelId="{23A8860A-644D-4FC8-819C-B869C36035F4}" srcId="{2091F0BE-B782-4459-B653-FA0E726F8702}" destId="{A9107730-B8A4-4DEC-B612-536BBA36E3B3}" srcOrd="4" destOrd="0" parTransId="{00AF4E2C-3D5C-4ED8-A95A-9AF916E3C584}" sibTransId="{66558432-3782-472E-9A9C-09A3E22CCB0E}"/>
    <dgm:cxn modelId="{10560456-4A9B-4224-9CDC-7B183C0B1E8A}" type="presOf" srcId="{9E2ACC43-2900-4ADF-8A26-D1FB8473C9C6}" destId="{7D05B8CA-BDC3-44A9-95D7-6001C87FA433}" srcOrd="0" destOrd="0" presId="urn:microsoft.com/office/officeart/2005/8/layout/hierarchy3"/>
    <dgm:cxn modelId="{C4DBF180-998A-4C8A-B304-CDEB6F6D8E33}" type="presOf" srcId="{3BE7EDCC-793E-409E-AF5D-7E57F6C4FAF5}" destId="{08F2FB79-7341-4E62-A9A3-6719BF8DA2C6}" srcOrd="0" destOrd="0" presId="urn:microsoft.com/office/officeart/2005/8/layout/hierarchy3"/>
    <dgm:cxn modelId="{A1C98E1C-0DC9-427F-BC38-B62466E0A2BB}" type="presOf" srcId="{00AF4E2C-3D5C-4ED8-A95A-9AF916E3C584}" destId="{8388FE19-D52C-48D3-B30E-D18E72F17D70}" srcOrd="0" destOrd="0" presId="urn:microsoft.com/office/officeart/2005/8/layout/hierarchy3"/>
    <dgm:cxn modelId="{ED625746-85FE-4037-B6E8-51E57327AC1B}" type="presOf" srcId="{2091F0BE-B782-4459-B653-FA0E726F8702}" destId="{40823162-34BD-400D-8AAF-CA014D486F69}" srcOrd="1" destOrd="0" presId="urn:microsoft.com/office/officeart/2005/8/layout/hierarchy3"/>
    <dgm:cxn modelId="{1E17807D-E9BA-4B93-9D13-5D4B3B540B25}" srcId="{37FA6625-A64F-477E-A690-261922DA10A3}" destId="{B15DC75E-03DD-46CA-BE53-9F0DEA329748}" srcOrd="0" destOrd="0" parTransId="{19A4346B-06A8-4398-BF4D-CD464400EDAD}" sibTransId="{81861D74-64A6-4EEE-A46B-444C116888BA}"/>
    <dgm:cxn modelId="{5D7007A2-23F9-41AE-AD1D-2AE115A51664}" type="presOf" srcId="{005EDE2F-3027-4257-A2D2-8CDB16C5CA36}" destId="{9490D26D-9910-489A-82DC-B433DA914B89}" srcOrd="0" destOrd="0" presId="urn:microsoft.com/office/officeart/2005/8/layout/hierarchy3"/>
    <dgm:cxn modelId="{D96A827D-C6E7-471A-A7E2-2D0475C7B3FF}" srcId="{2091F0BE-B782-4459-B653-FA0E726F8702}" destId="{005EDE2F-3027-4257-A2D2-8CDB16C5CA36}" srcOrd="3" destOrd="0" parTransId="{F43E9F76-006E-42E5-9920-C5914BF4B5E8}" sibTransId="{32F59C4C-B7BA-475B-AF81-D5CF381D6711}"/>
    <dgm:cxn modelId="{C49F946C-8AD6-4B42-970F-3D863FF0F243}" srcId="{0A772A02-AA72-4C58-88A7-6291A47FB325}" destId="{96C3B8C3-3AE5-409A-BD07-94177C86C0F9}" srcOrd="3" destOrd="0" parTransId="{3BE7EDCC-793E-409E-AF5D-7E57F6C4FAF5}" sibTransId="{EB34D7E4-D991-483C-904F-BB7077A6E077}"/>
    <dgm:cxn modelId="{404CC928-9E1C-44B2-A9B7-6D378F341EA6}" type="presParOf" srcId="{7AA6EA13-56A4-4235-B757-EE622D4F2497}" destId="{36F46C2A-5520-4D55-BA7C-D0A82B7F3B45}" srcOrd="0" destOrd="0" presId="urn:microsoft.com/office/officeart/2005/8/layout/hierarchy3"/>
    <dgm:cxn modelId="{03AADFCB-8418-475B-AF27-94F0DF228D27}" type="presParOf" srcId="{36F46C2A-5520-4D55-BA7C-D0A82B7F3B45}" destId="{7F371BFF-EACA-46A5-B830-59B4412B62CB}" srcOrd="0" destOrd="0" presId="urn:microsoft.com/office/officeart/2005/8/layout/hierarchy3"/>
    <dgm:cxn modelId="{023DD4FE-7EE9-41C2-997C-9B3F4BC8CF1A}" type="presParOf" srcId="{7F371BFF-EACA-46A5-B830-59B4412B62CB}" destId="{C6B1D15E-BC7D-49DF-ADF9-8D2A148E2862}" srcOrd="0" destOrd="0" presId="urn:microsoft.com/office/officeart/2005/8/layout/hierarchy3"/>
    <dgm:cxn modelId="{A5908108-3591-486C-94FD-F74E8563128A}" type="presParOf" srcId="{7F371BFF-EACA-46A5-B830-59B4412B62CB}" destId="{C259E0F3-8CB4-44D7-B7F2-C45997811B76}" srcOrd="1" destOrd="0" presId="urn:microsoft.com/office/officeart/2005/8/layout/hierarchy3"/>
    <dgm:cxn modelId="{27D08282-E251-4921-B103-8C315DCAC48B}" type="presParOf" srcId="{36F46C2A-5520-4D55-BA7C-D0A82B7F3B45}" destId="{1854E88E-108F-4208-BBB3-D48259A7D5E3}" srcOrd="1" destOrd="0" presId="urn:microsoft.com/office/officeart/2005/8/layout/hierarchy3"/>
    <dgm:cxn modelId="{56FDAEBA-40BD-4E10-BA81-065E7646B89D}" type="presParOf" srcId="{1854E88E-108F-4208-BBB3-D48259A7D5E3}" destId="{FE9966B1-E337-4B0D-8BCE-D38B402C4CCE}" srcOrd="0" destOrd="0" presId="urn:microsoft.com/office/officeart/2005/8/layout/hierarchy3"/>
    <dgm:cxn modelId="{F1630FD4-9602-421C-8A73-7076D40BB4D6}" type="presParOf" srcId="{1854E88E-108F-4208-BBB3-D48259A7D5E3}" destId="{6D434A73-9931-48AF-9FCF-C08C78DF3113}" srcOrd="1" destOrd="0" presId="urn:microsoft.com/office/officeart/2005/8/layout/hierarchy3"/>
    <dgm:cxn modelId="{9306A342-5C18-47BB-AB99-E439CA6BC157}" type="presParOf" srcId="{1854E88E-108F-4208-BBB3-D48259A7D5E3}" destId="{75EAB35D-52E8-4850-BCBA-4C23C18E3EFB}" srcOrd="2" destOrd="0" presId="urn:microsoft.com/office/officeart/2005/8/layout/hierarchy3"/>
    <dgm:cxn modelId="{606EE93B-8D57-4934-B3FC-3EA3D8DDA842}" type="presParOf" srcId="{1854E88E-108F-4208-BBB3-D48259A7D5E3}" destId="{7D05B8CA-BDC3-44A9-95D7-6001C87FA433}" srcOrd="3" destOrd="0" presId="urn:microsoft.com/office/officeart/2005/8/layout/hierarchy3"/>
    <dgm:cxn modelId="{C2F29F9F-60C4-4FA0-B0EA-01BB39414CAC}" type="presParOf" srcId="{7AA6EA13-56A4-4235-B757-EE622D4F2497}" destId="{3AFDE91C-2FB0-42BA-A9CD-42789491540F}" srcOrd="1" destOrd="0" presId="urn:microsoft.com/office/officeart/2005/8/layout/hierarchy3"/>
    <dgm:cxn modelId="{92CB3D01-E0B7-4265-A9CE-D2EA057C967C}" type="presParOf" srcId="{3AFDE91C-2FB0-42BA-A9CD-42789491540F}" destId="{7776E3CD-84A6-4927-AB0F-C28103B24058}" srcOrd="0" destOrd="0" presId="urn:microsoft.com/office/officeart/2005/8/layout/hierarchy3"/>
    <dgm:cxn modelId="{2F4CEC8C-992E-4B54-AEDE-1314A5548628}" type="presParOf" srcId="{7776E3CD-84A6-4927-AB0F-C28103B24058}" destId="{9B03CD6C-7B9B-4F07-9431-39270C91E1C0}" srcOrd="0" destOrd="0" presId="urn:microsoft.com/office/officeart/2005/8/layout/hierarchy3"/>
    <dgm:cxn modelId="{A7F4BF3E-CA7B-4DD0-87FD-1E147DE577DA}" type="presParOf" srcId="{7776E3CD-84A6-4927-AB0F-C28103B24058}" destId="{40823162-34BD-400D-8AAF-CA014D486F69}" srcOrd="1" destOrd="0" presId="urn:microsoft.com/office/officeart/2005/8/layout/hierarchy3"/>
    <dgm:cxn modelId="{FCC720CE-B0FA-43F6-8DBE-E933F8C25CB9}" type="presParOf" srcId="{3AFDE91C-2FB0-42BA-A9CD-42789491540F}" destId="{DC4672E3-FB01-44ED-B3D0-181935565790}" srcOrd="1" destOrd="0" presId="urn:microsoft.com/office/officeart/2005/8/layout/hierarchy3"/>
    <dgm:cxn modelId="{383E81F3-B7F0-408C-A10D-D7EFF429AA98}" type="presParOf" srcId="{DC4672E3-FB01-44ED-B3D0-181935565790}" destId="{FC789BE9-F82F-4004-AAFF-F5D149D23A96}" srcOrd="0" destOrd="0" presId="urn:microsoft.com/office/officeart/2005/8/layout/hierarchy3"/>
    <dgm:cxn modelId="{43ED3EB1-97BE-4B3E-976F-CC6E6851B200}" type="presParOf" srcId="{DC4672E3-FB01-44ED-B3D0-181935565790}" destId="{561109DD-C3C1-43EC-B9C5-0EA55C48EC57}" srcOrd="1" destOrd="0" presId="urn:microsoft.com/office/officeart/2005/8/layout/hierarchy3"/>
    <dgm:cxn modelId="{20575C17-5A2D-4084-9A65-22B97D98007B}" type="presParOf" srcId="{DC4672E3-FB01-44ED-B3D0-181935565790}" destId="{A1A43345-46B4-4BD1-842D-3244752500EA}" srcOrd="2" destOrd="0" presId="urn:microsoft.com/office/officeart/2005/8/layout/hierarchy3"/>
    <dgm:cxn modelId="{9A377396-A9B7-42F4-AC32-0E1B608899B9}" type="presParOf" srcId="{DC4672E3-FB01-44ED-B3D0-181935565790}" destId="{7912C7EE-A369-4E02-AF51-3A91CF2FF946}" srcOrd="3" destOrd="0" presId="urn:microsoft.com/office/officeart/2005/8/layout/hierarchy3"/>
    <dgm:cxn modelId="{9DC8986D-8D30-4EA6-97A6-EF7F8F5A6242}" type="presParOf" srcId="{DC4672E3-FB01-44ED-B3D0-181935565790}" destId="{4B07E5A6-7EBA-42B6-9FB0-92D49FB4C6C4}" srcOrd="4" destOrd="0" presId="urn:microsoft.com/office/officeart/2005/8/layout/hierarchy3"/>
    <dgm:cxn modelId="{DBA6C1AB-A884-483A-985F-ADBAEE309A29}" type="presParOf" srcId="{DC4672E3-FB01-44ED-B3D0-181935565790}" destId="{66347912-DEE9-467E-AEED-3BEDB7DE203D}" srcOrd="5" destOrd="0" presId="urn:microsoft.com/office/officeart/2005/8/layout/hierarchy3"/>
    <dgm:cxn modelId="{5E5A6DCD-53EF-4E63-991D-D69BA55AACF1}" type="presParOf" srcId="{DC4672E3-FB01-44ED-B3D0-181935565790}" destId="{BD3B96B6-7211-407D-96FE-6C7BCAC87275}" srcOrd="6" destOrd="0" presId="urn:microsoft.com/office/officeart/2005/8/layout/hierarchy3"/>
    <dgm:cxn modelId="{4C79B06C-CCDC-4D2D-B03C-4A3BA4E3C1EC}" type="presParOf" srcId="{DC4672E3-FB01-44ED-B3D0-181935565790}" destId="{9490D26D-9910-489A-82DC-B433DA914B89}" srcOrd="7" destOrd="0" presId="urn:microsoft.com/office/officeart/2005/8/layout/hierarchy3"/>
    <dgm:cxn modelId="{9FB99C49-906F-4C9A-AA2E-1FBFFFDBC616}" type="presParOf" srcId="{DC4672E3-FB01-44ED-B3D0-181935565790}" destId="{8388FE19-D52C-48D3-B30E-D18E72F17D70}" srcOrd="8" destOrd="0" presId="urn:microsoft.com/office/officeart/2005/8/layout/hierarchy3"/>
    <dgm:cxn modelId="{B91F1575-915E-4357-A47D-1D0FF71B829E}" type="presParOf" srcId="{DC4672E3-FB01-44ED-B3D0-181935565790}" destId="{9BB59232-EB0D-46D4-8A58-7B99C01331C5}" srcOrd="9" destOrd="0" presId="urn:microsoft.com/office/officeart/2005/8/layout/hierarchy3"/>
    <dgm:cxn modelId="{5A2903FF-4205-4E1E-B10A-88B15F2E12FB}" type="presParOf" srcId="{DC4672E3-FB01-44ED-B3D0-181935565790}" destId="{5C9DA969-3D07-4897-80CC-70E56E2C7E54}" srcOrd="10" destOrd="0" presId="urn:microsoft.com/office/officeart/2005/8/layout/hierarchy3"/>
    <dgm:cxn modelId="{71043EE1-A892-41EB-89EC-B439229D30CB}" type="presParOf" srcId="{DC4672E3-FB01-44ED-B3D0-181935565790}" destId="{0CC8C6C7-3F27-4CAD-9AFA-839D5CCC376B}" srcOrd="11" destOrd="0" presId="urn:microsoft.com/office/officeart/2005/8/layout/hierarchy3"/>
    <dgm:cxn modelId="{EF604DA8-6013-4C3A-B7D9-919FC657C47D}" type="presParOf" srcId="{7AA6EA13-56A4-4235-B757-EE622D4F2497}" destId="{9FBCA613-5596-415F-88B6-967DF34E6B14}" srcOrd="2" destOrd="0" presId="urn:microsoft.com/office/officeart/2005/8/layout/hierarchy3"/>
    <dgm:cxn modelId="{7E769BA9-0EA0-4F7A-8684-2B80D6C8E160}" type="presParOf" srcId="{9FBCA613-5596-415F-88B6-967DF34E6B14}" destId="{7C8BA301-32BC-41F3-BBF8-97F07D6D7243}" srcOrd="0" destOrd="0" presId="urn:microsoft.com/office/officeart/2005/8/layout/hierarchy3"/>
    <dgm:cxn modelId="{A96882C5-7C42-451F-BF5E-C2A44D0F06F0}" type="presParOf" srcId="{7C8BA301-32BC-41F3-BBF8-97F07D6D7243}" destId="{E6E47155-C860-4BDD-921B-84A3D8011205}" srcOrd="0" destOrd="0" presId="urn:microsoft.com/office/officeart/2005/8/layout/hierarchy3"/>
    <dgm:cxn modelId="{547A4291-8EF6-4FDB-8CD2-D2DF3142B9C1}" type="presParOf" srcId="{7C8BA301-32BC-41F3-BBF8-97F07D6D7243}" destId="{BD63FC74-E08A-413B-8391-2EEF0A698584}" srcOrd="1" destOrd="0" presId="urn:microsoft.com/office/officeart/2005/8/layout/hierarchy3"/>
    <dgm:cxn modelId="{612DD983-C895-427B-AE06-33DFB0B9D9A6}" type="presParOf" srcId="{9FBCA613-5596-415F-88B6-967DF34E6B14}" destId="{CE7B3DDF-62F3-4FF6-8383-447E89D713A0}" srcOrd="1" destOrd="0" presId="urn:microsoft.com/office/officeart/2005/8/layout/hierarchy3"/>
    <dgm:cxn modelId="{A7D219DD-A429-41EC-A539-FC7B4B026FA8}" type="presParOf" srcId="{CE7B3DDF-62F3-4FF6-8383-447E89D713A0}" destId="{1670DE9E-54F0-4373-839E-7A16287FB9F5}" srcOrd="0" destOrd="0" presId="urn:microsoft.com/office/officeart/2005/8/layout/hierarchy3"/>
    <dgm:cxn modelId="{0FD8EB11-A91F-4208-B022-1540BEEC1716}" type="presParOf" srcId="{CE7B3DDF-62F3-4FF6-8383-447E89D713A0}" destId="{E5A85C32-9A76-4107-9785-9CAA735D6475}" srcOrd="1" destOrd="0" presId="urn:microsoft.com/office/officeart/2005/8/layout/hierarchy3"/>
    <dgm:cxn modelId="{AC74D63E-FC1C-44E0-ADF5-1801D5F62129}" type="presParOf" srcId="{CE7B3DDF-62F3-4FF6-8383-447E89D713A0}" destId="{4C74F15F-4904-496A-8AFD-93A8E3814E97}" srcOrd="2" destOrd="0" presId="urn:microsoft.com/office/officeart/2005/8/layout/hierarchy3"/>
    <dgm:cxn modelId="{27F7D5DC-68E1-4D0D-B232-226C26358587}" type="presParOf" srcId="{CE7B3DDF-62F3-4FF6-8383-447E89D713A0}" destId="{033B0492-2930-4BC3-8A0F-D9C4900DDF31}" srcOrd="3" destOrd="0" presId="urn:microsoft.com/office/officeart/2005/8/layout/hierarchy3"/>
    <dgm:cxn modelId="{4B7E1D17-D215-49CA-9AB8-3ABFB3733A23}" type="presParOf" srcId="{CE7B3DDF-62F3-4FF6-8383-447E89D713A0}" destId="{1424A2CC-A587-4D42-AF95-A99974A0E174}" srcOrd="4" destOrd="0" presId="urn:microsoft.com/office/officeart/2005/8/layout/hierarchy3"/>
    <dgm:cxn modelId="{EAF8D17F-9352-4E63-B4EB-311421D72604}" type="presParOf" srcId="{CE7B3DDF-62F3-4FF6-8383-447E89D713A0}" destId="{FE709AD8-35F5-48B3-AD11-A09116D81CCE}" srcOrd="5" destOrd="0" presId="urn:microsoft.com/office/officeart/2005/8/layout/hierarchy3"/>
    <dgm:cxn modelId="{67FB4FEA-2FA2-44E1-8507-14C55E8FBA1B}" type="presParOf" srcId="{CE7B3DDF-62F3-4FF6-8383-447E89D713A0}" destId="{08F2FB79-7341-4E62-A9A3-6719BF8DA2C6}" srcOrd="6" destOrd="0" presId="urn:microsoft.com/office/officeart/2005/8/layout/hierarchy3"/>
    <dgm:cxn modelId="{5E82EF63-C6AF-41E6-A2F0-25C19D7934DA}" type="presParOf" srcId="{CE7B3DDF-62F3-4FF6-8383-447E89D713A0}" destId="{6C640893-AD43-4C79-9E87-BCA380092612}" srcOrd="7" destOrd="0" presId="urn:microsoft.com/office/officeart/2005/8/layout/hierarchy3"/>
    <dgm:cxn modelId="{5B376274-0A4C-4F65-B047-0AD76747A45D}" type="presParOf" srcId="{CE7B3DDF-62F3-4FF6-8383-447E89D713A0}" destId="{958C6E29-557E-45CD-9759-E2CB27AAF32B}" srcOrd="8" destOrd="0" presId="urn:microsoft.com/office/officeart/2005/8/layout/hierarchy3"/>
    <dgm:cxn modelId="{BC000821-3DC4-4B08-B28D-CD2A2559632C}" type="presParOf" srcId="{CE7B3DDF-62F3-4FF6-8383-447E89D713A0}" destId="{A97A02C4-07D6-40BB-849B-2C887E3E01D4}" srcOrd="9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9320BE-CA3B-4EFC-82E0-A2F8568BAF8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C74311-D9A3-4C07-B15E-699A0F96BA62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600" b="1" dirty="0" smtClean="0">
              <a:solidFill>
                <a:srgbClr val="C00000"/>
              </a:solidFill>
            </a:rPr>
            <a:t>Пояснительная записка </a:t>
          </a:r>
          <a:endParaRPr lang="ru-RU" sz="1600" dirty="0">
            <a:solidFill>
              <a:srgbClr val="C00000"/>
            </a:solidFill>
          </a:endParaRPr>
        </a:p>
      </dgm:t>
    </dgm:pt>
    <dgm:pt modelId="{FF93645C-5584-44EC-8CDA-4D6656FDBDBD}" type="parTrans" cxnId="{0FB634D1-0E57-4E00-B84F-4C0C52B6EBAB}">
      <dgm:prSet/>
      <dgm:spPr/>
      <dgm:t>
        <a:bodyPr/>
        <a:lstStyle/>
        <a:p>
          <a:endParaRPr lang="ru-RU"/>
        </a:p>
      </dgm:t>
    </dgm:pt>
    <dgm:pt modelId="{42DFFA0D-193E-4EBA-AD84-B806060F1FA7}" type="sibTrans" cxnId="{0FB634D1-0E57-4E00-B84F-4C0C52B6EBAB}">
      <dgm:prSet/>
      <dgm:spPr/>
      <dgm:t>
        <a:bodyPr/>
        <a:lstStyle/>
        <a:p>
          <a:endParaRPr lang="ru-RU"/>
        </a:p>
      </dgm:t>
    </dgm:pt>
    <dgm:pt modelId="{7E74AEF3-0DEE-4CAC-98F4-BB9625C67B45}">
      <dgm:prSet phldrT="[Текст]" custT="1"/>
      <dgm:spPr/>
      <dgm:t>
        <a:bodyPr/>
        <a:lstStyle/>
        <a:p>
          <a:pPr rtl="0"/>
          <a:r>
            <a:rPr lang="ru-RU" sz="1400" b="1" dirty="0" smtClean="0"/>
            <a:t>Цели и задачи</a:t>
          </a:r>
          <a:endParaRPr lang="ru-RU" sz="1400" b="1" dirty="0"/>
        </a:p>
      </dgm:t>
    </dgm:pt>
    <dgm:pt modelId="{E92FE523-37CE-4836-A9A3-52A4E082EA07}" type="parTrans" cxnId="{2A8569DE-4311-4514-B878-9ABA6A304B93}">
      <dgm:prSet/>
      <dgm:spPr/>
      <dgm:t>
        <a:bodyPr/>
        <a:lstStyle/>
        <a:p>
          <a:endParaRPr lang="ru-RU"/>
        </a:p>
      </dgm:t>
    </dgm:pt>
    <dgm:pt modelId="{BF62C8A4-CB38-4724-A96D-F16A381D0BFB}" type="sibTrans" cxnId="{2A8569DE-4311-4514-B878-9ABA6A304B93}">
      <dgm:prSet/>
      <dgm:spPr/>
      <dgm:t>
        <a:bodyPr/>
        <a:lstStyle/>
        <a:p>
          <a:endParaRPr lang="ru-RU"/>
        </a:p>
      </dgm:t>
    </dgm:pt>
    <dgm:pt modelId="{29DB0514-DC98-40ED-957D-E2536B858E02}">
      <dgm:prSet phldrT="[Текст]" custT="1"/>
      <dgm:spPr/>
      <dgm:t>
        <a:bodyPr/>
        <a:lstStyle/>
        <a:p>
          <a:pPr rtl="0"/>
          <a:r>
            <a:rPr lang="ru-RU" sz="1400" b="1" dirty="0" smtClean="0"/>
            <a:t>Принципы и подходы к формированию программы</a:t>
          </a:r>
          <a:endParaRPr lang="ru-RU" sz="1400" b="1" dirty="0"/>
        </a:p>
      </dgm:t>
    </dgm:pt>
    <dgm:pt modelId="{0C2843A8-B60F-4A61-9A6B-FACEF6D41301}" type="parTrans" cxnId="{A44AB5A2-EBA3-4B16-BA9D-A6C9122C5973}">
      <dgm:prSet/>
      <dgm:spPr/>
      <dgm:t>
        <a:bodyPr/>
        <a:lstStyle/>
        <a:p>
          <a:endParaRPr lang="ru-RU"/>
        </a:p>
      </dgm:t>
    </dgm:pt>
    <dgm:pt modelId="{9353AC21-1BAD-4EE6-A59B-FF1ACBB12C65}" type="sibTrans" cxnId="{A44AB5A2-EBA3-4B16-BA9D-A6C9122C5973}">
      <dgm:prSet/>
      <dgm:spPr/>
      <dgm:t>
        <a:bodyPr/>
        <a:lstStyle/>
        <a:p>
          <a:endParaRPr lang="ru-RU"/>
        </a:p>
      </dgm:t>
    </dgm:pt>
    <dgm:pt modelId="{05CEE1CA-3049-4EC3-83D3-47F2C36D07BC}">
      <dgm:prSet phldrT="[Текст]" custT="1"/>
      <dgm:spPr/>
      <dgm:t>
        <a:bodyPr/>
        <a:lstStyle/>
        <a:p>
          <a:pPr rtl="0"/>
          <a:r>
            <a:rPr lang="ru-RU" sz="1400" b="1" dirty="0" smtClean="0"/>
            <a:t>Характеристики особенностей развития  детей</a:t>
          </a:r>
          <a:endParaRPr lang="ru-RU" sz="1400" b="1" dirty="0"/>
        </a:p>
      </dgm:t>
    </dgm:pt>
    <dgm:pt modelId="{180D02A7-554E-4390-8B5A-EA09F05F679C}" type="parTrans" cxnId="{85EE79FD-948C-431B-8593-3970D5AB73F6}">
      <dgm:prSet/>
      <dgm:spPr/>
      <dgm:t>
        <a:bodyPr/>
        <a:lstStyle/>
        <a:p>
          <a:endParaRPr lang="ru-RU"/>
        </a:p>
      </dgm:t>
    </dgm:pt>
    <dgm:pt modelId="{3321CD45-7F84-409A-A7D8-132BDDD7F359}" type="sibTrans" cxnId="{85EE79FD-948C-431B-8593-3970D5AB73F6}">
      <dgm:prSet/>
      <dgm:spPr/>
      <dgm:t>
        <a:bodyPr/>
        <a:lstStyle/>
        <a:p>
          <a:endParaRPr lang="ru-RU"/>
        </a:p>
      </dgm:t>
    </dgm:pt>
    <dgm:pt modelId="{673FD68B-A9A5-45B3-B19D-BF657F3256C5}" type="asst">
      <dgm:prSet custT="1"/>
      <dgm:spPr>
        <a:solidFill>
          <a:schemeClr val="bg1"/>
        </a:solidFill>
      </dgm:spPr>
      <dgm:t>
        <a:bodyPr/>
        <a:lstStyle/>
        <a:p>
          <a:pPr marL="180975" indent="174625" algn="l"/>
          <a:r>
            <a:rPr lang="ru-RU" sz="1200" b="1" i="0" dirty="0" smtClean="0">
              <a:solidFill>
                <a:schemeClr val="tx1"/>
              </a:solidFill>
            </a:rPr>
            <a:t>Обеспечение адекватной возрасту возможности каждому ребенку: </a:t>
          </a:r>
          <a:r>
            <a:rPr lang="ru-RU" sz="1200" b="1" i="0" dirty="0" smtClean="0">
              <a:solidFill>
                <a:srgbClr val="C00000"/>
              </a:solidFill>
            </a:rPr>
            <a:t>максимального раскрытия личностного и интеллектуального потенциала, неповторимой индивидуальности, развития творческих способностей и инициативы, обеспечение его эмоционального благополучия, всестороннего развития и полноценного воспитания на всех этапах проживания дошкольного детства – с учетом образовательных запросов, потребностей, мотивов и интересов детей и членов их семей,  возрастных и индивидуальных особенностей, ресурсов и возможностей сегодняшнего дня</a:t>
          </a:r>
          <a:endParaRPr lang="ru-RU" sz="1200" b="1" i="0" dirty="0">
            <a:solidFill>
              <a:srgbClr val="C00000"/>
            </a:solidFill>
          </a:endParaRPr>
        </a:p>
      </dgm:t>
    </dgm:pt>
    <dgm:pt modelId="{5ADEC7E6-C2CB-4FA0-ABC4-9058F62FC792}" type="parTrans" cxnId="{83DC88A9-5566-484A-B3C1-6AF0E888B4CC}">
      <dgm:prSet/>
      <dgm:spPr/>
      <dgm:t>
        <a:bodyPr/>
        <a:lstStyle/>
        <a:p>
          <a:endParaRPr lang="ru-RU"/>
        </a:p>
      </dgm:t>
    </dgm:pt>
    <dgm:pt modelId="{847D6286-BC17-4090-8348-925ED37C5F30}" type="sibTrans" cxnId="{83DC88A9-5566-484A-B3C1-6AF0E888B4CC}">
      <dgm:prSet/>
      <dgm:spPr/>
      <dgm:t>
        <a:bodyPr/>
        <a:lstStyle/>
        <a:p>
          <a:endParaRPr lang="ru-RU"/>
        </a:p>
      </dgm:t>
    </dgm:pt>
    <dgm:pt modelId="{731E8DA1-1FD2-41A1-9EAB-AD88AD4356AD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marL="88900" indent="88900" algn="l"/>
          <a:r>
            <a:rPr lang="ru-RU" sz="1400" b="1" dirty="0" smtClean="0"/>
            <a:t>Полноценное </a:t>
          </a:r>
          <a:r>
            <a:rPr lang="ru-RU" sz="1400" b="1" dirty="0" smtClean="0">
              <a:solidFill>
                <a:srgbClr val="C00000"/>
              </a:solidFill>
            </a:rPr>
            <a:t>проживание ребёнком всех этапов детства</a:t>
          </a:r>
        </a:p>
        <a:p>
          <a:pPr marL="88900" indent="88900" algn="l"/>
          <a:r>
            <a:rPr lang="ru-RU" sz="1400" b="1" dirty="0" smtClean="0"/>
            <a:t>Построение образовательной деятельности </a:t>
          </a:r>
          <a:r>
            <a:rPr lang="ru-RU" sz="1400" b="1" dirty="0" smtClean="0">
              <a:solidFill>
                <a:srgbClr val="C00000"/>
              </a:solidFill>
            </a:rPr>
            <a:t>на основе индивидуальных особенностей каждого ребенка</a:t>
          </a:r>
        </a:p>
        <a:p>
          <a:pPr marL="88900" indent="88900" algn="l"/>
          <a:r>
            <a:rPr lang="ru-RU" sz="1400" b="1" dirty="0" smtClean="0"/>
            <a:t>Содействие и </a:t>
          </a:r>
          <a:r>
            <a:rPr lang="ru-RU" sz="1400" b="1" dirty="0" smtClean="0">
              <a:solidFill>
                <a:srgbClr val="C00000"/>
              </a:solidFill>
            </a:rPr>
            <a:t>сотрудничество детей и взрослых</a:t>
          </a:r>
        </a:p>
        <a:p>
          <a:pPr marL="88900" indent="88900" algn="l"/>
          <a:r>
            <a:rPr lang="ru-RU" sz="1400" b="1" dirty="0" smtClean="0"/>
            <a:t>Поддержка </a:t>
          </a:r>
          <a:r>
            <a:rPr lang="ru-RU" sz="1400" b="1" dirty="0" smtClean="0">
              <a:solidFill>
                <a:srgbClr val="C00000"/>
              </a:solidFill>
            </a:rPr>
            <a:t>инициативы детей </a:t>
          </a:r>
        </a:p>
        <a:p>
          <a:pPr algn="ctr"/>
          <a:endParaRPr lang="ru-RU" sz="1400" b="1" dirty="0"/>
        </a:p>
      </dgm:t>
    </dgm:pt>
    <dgm:pt modelId="{4386B2CA-3A28-4AC0-A8AB-8D30DAE55E09}" type="parTrans" cxnId="{DCD29FDC-02DD-4038-8B37-3DA9D87944A8}">
      <dgm:prSet/>
      <dgm:spPr/>
      <dgm:t>
        <a:bodyPr/>
        <a:lstStyle/>
        <a:p>
          <a:endParaRPr lang="ru-RU"/>
        </a:p>
      </dgm:t>
    </dgm:pt>
    <dgm:pt modelId="{978EA5F9-7AD1-4763-A4BB-E949EA433966}" type="sibTrans" cxnId="{DCD29FDC-02DD-4038-8B37-3DA9D87944A8}">
      <dgm:prSet/>
      <dgm:spPr/>
      <dgm:t>
        <a:bodyPr/>
        <a:lstStyle/>
        <a:p>
          <a:endParaRPr lang="ru-RU"/>
        </a:p>
      </dgm:t>
    </dgm:pt>
    <dgm:pt modelId="{54DD4094-0D10-41E2-AAD1-B13727E08774}" type="asst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marL="88900" indent="177800" algn="l"/>
          <a:r>
            <a:rPr lang="ru-RU" b="1" dirty="0" smtClean="0"/>
            <a:t>Приобщение детей к </a:t>
          </a:r>
          <a:r>
            <a:rPr lang="ru-RU" b="1" dirty="0" err="1" smtClean="0">
              <a:solidFill>
                <a:srgbClr val="C00000"/>
              </a:solidFill>
            </a:rPr>
            <a:t>социокультурным</a:t>
          </a:r>
          <a:r>
            <a:rPr lang="ru-RU" b="1" dirty="0" smtClean="0">
              <a:solidFill>
                <a:srgbClr val="C00000"/>
              </a:solidFill>
            </a:rPr>
            <a:t> нормам, традициям семьи, общества и государства</a:t>
          </a:r>
          <a:endParaRPr lang="ru-RU" b="1" i="0" dirty="0" smtClean="0"/>
        </a:p>
        <a:p>
          <a:pPr marL="88900" indent="177800" algn="l"/>
          <a:r>
            <a:rPr lang="ru-RU" b="1" dirty="0" smtClean="0"/>
            <a:t>Формирование </a:t>
          </a:r>
          <a:r>
            <a:rPr lang="ru-RU" b="1" dirty="0" smtClean="0">
              <a:solidFill>
                <a:schemeClr val="bg1"/>
              </a:solidFill>
            </a:rPr>
            <a:t>познавательных интересов и познавательных </a:t>
          </a:r>
          <a:r>
            <a:rPr lang="ru-RU" b="1" dirty="0" smtClean="0">
              <a:solidFill>
                <a:srgbClr val="C00000"/>
              </a:solidFill>
            </a:rPr>
            <a:t>действий ребенка в различных видах деятельности</a:t>
          </a:r>
        </a:p>
        <a:p>
          <a:pPr marL="88900" indent="177800" algn="l"/>
          <a:r>
            <a:rPr lang="ru-RU" b="1" dirty="0" smtClean="0">
              <a:solidFill>
                <a:srgbClr val="C00000"/>
              </a:solidFill>
            </a:rPr>
            <a:t>Возрастная адекватность </a:t>
          </a:r>
          <a:r>
            <a:rPr lang="ru-RU" b="1" dirty="0" smtClean="0"/>
            <a:t>дошкольного образования </a:t>
          </a:r>
        </a:p>
        <a:p>
          <a:pPr marL="88900" indent="177800" algn="l"/>
          <a:r>
            <a:rPr lang="ru-RU" b="1" dirty="0" smtClean="0">
              <a:solidFill>
                <a:srgbClr val="C00000"/>
              </a:solidFill>
            </a:rPr>
            <a:t>Учёт этнокультурной ситуации </a:t>
          </a:r>
          <a:r>
            <a:rPr lang="ru-RU" b="1" dirty="0" smtClean="0"/>
            <a:t>развития детей</a:t>
          </a:r>
          <a:endParaRPr lang="ru-RU" b="1" i="1" dirty="0" smtClean="0"/>
        </a:p>
        <a:p>
          <a:pPr algn="ctr"/>
          <a:endParaRPr lang="ru-RU" dirty="0"/>
        </a:p>
      </dgm:t>
    </dgm:pt>
    <dgm:pt modelId="{8A78CBB9-2047-4E1F-BD7E-0524131AD432}" type="parTrans" cxnId="{83ADE9CD-D655-4EBB-94FA-5325FFB8B3AA}">
      <dgm:prSet/>
      <dgm:spPr/>
      <dgm:t>
        <a:bodyPr/>
        <a:lstStyle/>
        <a:p>
          <a:endParaRPr lang="ru-RU"/>
        </a:p>
      </dgm:t>
    </dgm:pt>
    <dgm:pt modelId="{131E2049-0DC9-412F-B917-8400978D1D77}" type="sibTrans" cxnId="{83ADE9CD-D655-4EBB-94FA-5325FFB8B3AA}">
      <dgm:prSet/>
      <dgm:spPr/>
      <dgm:t>
        <a:bodyPr/>
        <a:lstStyle/>
        <a:p>
          <a:endParaRPr lang="ru-RU"/>
        </a:p>
      </dgm:t>
    </dgm:pt>
    <dgm:pt modelId="{FB334DC0-DC2C-44E8-942E-A8F24E0D2FAF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</a:rPr>
            <a:t>Целевой раздел ПООП</a:t>
          </a:r>
          <a:endParaRPr lang="ru-RU" sz="1600" dirty="0">
            <a:solidFill>
              <a:schemeClr val="tx1"/>
            </a:solidFill>
          </a:endParaRPr>
        </a:p>
      </dgm:t>
    </dgm:pt>
    <dgm:pt modelId="{0560EDBD-9D08-4591-A6CE-C96EC5E4BEFA}" type="sibTrans" cxnId="{BC141313-6265-4390-879A-FDD210DCA666}">
      <dgm:prSet/>
      <dgm:spPr/>
      <dgm:t>
        <a:bodyPr/>
        <a:lstStyle/>
        <a:p>
          <a:endParaRPr lang="ru-RU"/>
        </a:p>
      </dgm:t>
    </dgm:pt>
    <dgm:pt modelId="{9A288AAC-B1C7-4FBA-BBC2-F001ED159661}" type="parTrans" cxnId="{BC141313-6265-4390-879A-FDD210DCA666}">
      <dgm:prSet/>
      <dgm:spPr/>
      <dgm:t>
        <a:bodyPr/>
        <a:lstStyle/>
        <a:p>
          <a:endParaRPr lang="ru-RU"/>
        </a:p>
      </dgm:t>
    </dgm:pt>
    <dgm:pt modelId="{27ABD587-D98F-4CD5-B1C0-3AA46E9848F0}" type="pres">
      <dgm:prSet presAssocID="{8C9320BE-CA3B-4EFC-82E0-A2F8568BAF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92B473F-4AA2-4458-BCA3-1CF94C647B86}" type="pres">
      <dgm:prSet presAssocID="{FAC74311-D9A3-4C07-B15E-699A0F96BA62}" presName="hierRoot1" presStyleCnt="0">
        <dgm:presLayoutVars>
          <dgm:hierBranch val="init"/>
        </dgm:presLayoutVars>
      </dgm:prSet>
      <dgm:spPr/>
    </dgm:pt>
    <dgm:pt modelId="{2E814333-1268-41F9-BBFB-BDEBF964DA4A}" type="pres">
      <dgm:prSet presAssocID="{FAC74311-D9A3-4C07-B15E-699A0F96BA62}" presName="rootComposite1" presStyleCnt="0"/>
      <dgm:spPr/>
    </dgm:pt>
    <dgm:pt modelId="{50849784-FAA8-4DE2-94DC-0E34040B3563}" type="pres">
      <dgm:prSet presAssocID="{FAC74311-D9A3-4C07-B15E-699A0F96BA62}" presName="rootText1" presStyleLbl="node0" presStyleIdx="0" presStyleCnt="2" custScaleX="160609" custScaleY="61869" custLinFactNeighborX="356" custLinFactNeighborY="-224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AE149-2C39-48F2-9277-6CE1BD3D37AF}" type="pres">
      <dgm:prSet presAssocID="{FAC74311-D9A3-4C07-B15E-699A0F96BA6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0320CC0-E981-437F-8887-68EFA9374197}" type="pres">
      <dgm:prSet presAssocID="{FAC74311-D9A3-4C07-B15E-699A0F96BA62}" presName="hierChild2" presStyleCnt="0"/>
      <dgm:spPr/>
    </dgm:pt>
    <dgm:pt modelId="{A6A7FEFB-3D6E-4F2E-9509-AC769E05972F}" type="pres">
      <dgm:prSet presAssocID="{E92FE523-37CE-4836-A9A3-52A4E082EA07}" presName="Name37" presStyleLbl="parChTrans1D2" presStyleIdx="0" presStyleCnt="3"/>
      <dgm:spPr/>
      <dgm:t>
        <a:bodyPr/>
        <a:lstStyle/>
        <a:p>
          <a:endParaRPr lang="ru-RU"/>
        </a:p>
      </dgm:t>
    </dgm:pt>
    <dgm:pt modelId="{06C41454-E2FA-45A5-A989-D9D57F566469}" type="pres">
      <dgm:prSet presAssocID="{7E74AEF3-0DEE-4CAC-98F4-BB9625C67B45}" presName="hierRoot2" presStyleCnt="0">
        <dgm:presLayoutVars>
          <dgm:hierBranch val="init"/>
        </dgm:presLayoutVars>
      </dgm:prSet>
      <dgm:spPr/>
    </dgm:pt>
    <dgm:pt modelId="{AF3F5E56-0076-42ED-BD25-A301833D09A9}" type="pres">
      <dgm:prSet presAssocID="{7E74AEF3-0DEE-4CAC-98F4-BB9625C67B45}" presName="rootComposite" presStyleCnt="0"/>
      <dgm:spPr/>
    </dgm:pt>
    <dgm:pt modelId="{DAA5932B-B9D9-455F-8883-20ACA90A6CE9}" type="pres">
      <dgm:prSet presAssocID="{7E74AEF3-0DEE-4CAC-98F4-BB9625C67B45}" presName="rootText" presStyleLbl="node2" presStyleIdx="0" presStyleCnt="3" custScaleY="49151" custLinFactNeighborX="-41" custLinFactNeighborY="-363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6B7298-C93C-422E-81A7-C1DBDD39B3C2}" type="pres">
      <dgm:prSet presAssocID="{7E74AEF3-0DEE-4CAC-98F4-BB9625C67B45}" presName="rootConnector" presStyleLbl="node2" presStyleIdx="0" presStyleCnt="3"/>
      <dgm:spPr/>
      <dgm:t>
        <a:bodyPr/>
        <a:lstStyle/>
        <a:p>
          <a:endParaRPr lang="ru-RU"/>
        </a:p>
      </dgm:t>
    </dgm:pt>
    <dgm:pt modelId="{6F1F706D-7A39-4E13-BC42-966567F0F717}" type="pres">
      <dgm:prSet presAssocID="{7E74AEF3-0DEE-4CAC-98F4-BB9625C67B45}" presName="hierChild4" presStyleCnt="0"/>
      <dgm:spPr/>
    </dgm:pt>
    <dgm:pt modelId="{CF07F3AE-1521-40E0-94AF-7006751195FB}" type="pres">
      <dgm:prSet presAssocID="{7E74AEF3-0DEE-4CAC-98F4-BB9625C67B45}" presName="hierChild5" presStyleCnt="0"/>
      <dgm:spPr/>
    </dgm:pt>
    <dgm:pt modelId="{86397743-7799-48AE-83D9-5568A00FB63C}" type="pres">
      <dgm:prSet presAssocID="{5ADEC7E6-C2CB-4FA0-ABC4-9058F62FC792}" presName="Name111" presStyleLbl="parChTrans1D3" presStyleIdx="0" presStyleCnt="3"/>
      <dgm:spPr/>
      <dgm:t>
        <a:bodyPr/>
        <a:lstStyle/>
        <a:p>
          <a:endParaRPr lang="ru-RU"/>
        </a:p>
      </dgm:t>
    </dgm:pt>
    <dgm:pt modelId="{ACF0F602-28E8-44A8-92BC-743F107C1280}" type="pres">
      <dgm:prSet presAssocID="{673FD68B-A9A5-45B3-B19D-BF657F3256C5}" presName="hierRoot3" presStyleCnt="0">
        <dgm:presLayoutVars>
          <dgm:hierBranch val="init"/>
        </dgm:presLayoutVars>
      </dgm:prSet>
      <dgm:spPr/>
    </dgm:pt>
    <dgm:pt modelId="{5BE89C5D-8B1C-4FDF-9F2B-F070C1BFBDF4}" type="pres">
      <dgm:prSet presAssocID="{673FD68B-A9A5-45B3-B19D-BF657F3256C5}" presName="rootComposite3" presStyleCnt="0"/>
      <dgm:spPr/>
    </dgm:pt>
    <dgm:pt modelId="{22F1F03B-28C4-4AED-8FDB-C0AFC1C0D7FE}" type="pres">
      <dgm:prSet presAssocID="{673FD68B-A9A5-45B3-B19D-BF657F3256C5}" presName="rootText3" presStyleLbl="asst2" presStyleIdx="0" presStyleCnt="3" custScaleX="153960" custScaleY="459712" custLinFactNeighborX="-190" custLinFactNeighborY="-64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CB09AE-AE78-42D0-9E49-7CEAF1600914}" type="pres">
      <dgm:prSet presAssocID="{673FD68B-A9A5-45B3-B19D-BF657F3256C5}" presName="rootConnector3" presStyleLbl="asst2" presStyleIdx="0" presStyleCnt="3"/>
      <dgm:spPr/>
      <dgm:t>
        <a:bodyPr/>
        <a:lstStyle/>
        <a:p>
          <a:endParaRPr lang="ru-RU"/>
        </a:p>
      </dgm:t>
    </dgm:pt>
    <dgm:pt modelId="{10A69A36-E0EB-473D-9951-1F9E0FC33FA5}" type="pres">
      <dgm:prSet presAssocID="{673FD68B-A9A5-45B3-B19D-BF657F3256C5}" presName="hierChild6" presStyleCnt="0"/>
      <dgm:spPr/>
    </dgm:pt>
    <dgm:pt modelId="{EA73BFA4-9514-4C55-8D9D-9335F12B2F30}" type="pres">
      <dgm:prSet presAssocID="{673FD68B-A9A5-45B3-B19D-BF657F3256C5}" presName="hierChild7" presStyleCnt="0"/>
      <dgm:spPr/>
    </dgm:pt>
    <dgm:pt modelId="{0D4EBA1A-F48C-4FFB-A0C7-0FE50209054C}" type="pres">
      <dgm:prSet presAssocID="{0C2843A8-B60F-4A61-9A6B-FACEF6D41301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FBBAED2-86D9-4187-B529-83D9DA8B0A52}" type="pres">
      <dgm:prSet presAssocID="{29DB0514-DC98-40ED-957D-E2536B858E02}" presName="hierRoot2" presStyleCnt="0">
        <dgm:presLayoutVars>
          <dgm:hierBranch val="init"/>
        </dgm:presLayoutVars>
      </dgm:prSet>
      <dgm:spPr/>
    </dgm:pt>
    <dgm:pt modelId="{D608E89B-A5CF-477F-AB33-D9A02B0693D1}" type="pres">
      <dgm:prSet presAssocID="{29DB0514-DC98-40ED-957D-E2536B858E02}" presName="rootComposite" presStyleCnt="0"/>
      <dgm:spPr/>
    </dgm:pt>
    <dgm:pt modelId="{E89891BC-C5CD-4932-AC68-8784813229AE}" type="pres">
      <dgm:prSet presAssocID="{29DB0514-DC98-40ED-957D-E2536B858E02}" presName="rootText" presStyleLbl="node2" presStyleIdx="1" presStyleCnt="3" custScaleX="151686" custScaleY="64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3963D2-9B26-4F7D-B4A7-3000EDA5FAC2}" type="pres">
      <dgm:prSet presAssocID="{29DB0514-DC98-40ED-957D-E2536B858E02}" presName="rootConnector" presStyleLbl="node2" presStyleIdx="1" presStyleCnt="3"/>
      <dgm:spPr/>
      <dgm:t>
        <a:bodyPr/>
        <a:lstStyle/>
        <a:p>
          <a:endParaRPr lang="ru-RU"/>
        </a:p>
      </dgm:t>
    </dgm:pt>
    <dgm:pt modelId="{66866186-803F-4FD5-A6AF-9EC1AC219BAA}" type="pres">
      <dgm:prSet presAssocID="{29DB0514-DC98-40ED-957D-E2536B858E02}" presName="hierChild4" presStyleCnt="0"/>
      <dgm:spPr/>
    </dgm:pt>
    <dgm:pt modelId="{BEEFD74F-6B92-4B3F-A26A-E9A10DCC9B8B}" type="pres">
      <dgm:prSet presAssocID="{29DB0514-DC98-40ED-957D-E2536B858E02}" presName="hierChild5" presStyleCnt="0"/>
      <dgm:spPr/>
    </dgm:pt>
    <dgm:pt modelId="{ED4BDF6E-A59C-4259-AECA-6E4F37BD4F87}" type="pres">
      <dgm:prSet presAssocID="{4386B2CA-3A28-4AC0-A8AB-8D30DAE55E09}" presName="Name111" presStyleLbl="parChTrans1D3" presStyleIdx="1" presStyleCnt="3"/>
      <dgm:spPr/>
      <dgm:t>
        <a:bodyPr/>
        <a:lstStyle/>
        <a:p>
          <a:endParaRPr lang="ru-RU"/>
        </a:p>
      </dgm:t>
    </dgm:pt>
    <dgm:pt modelId="{4778770F-01C4-47B2-BB9B-A9048AB7AFF5}" type="pres">
      <dgm:prSet presAssocID="{731E8DA1-1FD2-41A1-9EAB-AD88AD4356AD}" presName="hierRoot3" presStyleCnt="0">
        <dgm:presLayoutVars>
          <dgm:hierBranch val="init"/>
        </dgm:presLayoutVars>
      </dgm:prSet>
      <dgm:spPr/>
    </dgm:pt>
    <dgm:pt modelId="{B813FA32-D7B7-4CDB-9CB3-F13249C67939}" type="pres">
      <dgm:prSet presAssocID="{731E8DA1-1FD2-41A1-9EAB-AD88AD4356AD}" presName="rootComposite3" presStyleCnt="0"/>
      <dgm:spPr/>
    </dgm:pt>
    <dgm:pt modelId="{1DAA1BA6-9A11-4C38-ABA4-38D0372B51F4}" type="pres">
      <dgm:prSet presAssocID="{731E8DA1-1FD2-41A1-9EAB-AD88AD4356AD}" presName="rootText3" presStyleLbl="asst2" presStyleIdx="1" presStyleCnt="3" custScaleX="126436" custScaleY="445464" custLinFactNeighborX="2398" custLinFactNeighborY="-78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B43660-6690-453B-8594-EB080495D05C}" type="pres">
      <dgm:prSet presAssocID="{731E8DA1-1FD2-41A1-9EAB-AD88AD4356AD}" presName="rootConnector3" presStyleLbl="asst2" presStyleIdx="1" presStyleCnt="3"/>
      <dgm:spPr/>
      <dgm:t>
        <a:bodyPr/>
        <a:lstStyle/>
        <a:p>
          <a:endParaRPr lang="ru-RU"/>
        </a:p>
      </dgm:t>
    </dgm:pt>
    <dgm:pt modelId="{376CE99A-3AE4-437B-AB97-DF1D76804A3D}" type="pres">
      <dgm:prSet presAssocID="{731E8DA1-1FD2-41A1-9EAB-AD88AD4356AD}" presName="hierChild6" presStyleCnt="0"/>
      <dgm:spPr/>
    </dgm:pt>
    <dgm:pt modelId="{090090AE-96DF-4437-806B-0B1EAB121861}" type="pres">
      <dgm:prSet presAssocID="{731E8DA1-1FD2-41A1-9EAB-AD88AD4356AD}" presName="hierChild7" presStyleCnt="0"/>
      <dgm:spPr/>
    </dgm:pt>
    <dgm:pt modelId="{B631C775-6729-418A-A2C6-BD0AA964CB2A}" type="pres">
      <dgm:prSet presAssocID="{8A78CBB9-2047-4E1F-BD7E-0524131AD432}" presName="Name111" presStyleLbl="parChTrans1D3" presStyleIdx="2" presStyleCnt="3"/>
      <dgm:spPr/>
      <dgm:t>
        <a:bodyPr/>
        <a:lstStyle/>
        <a:p>
          <a:endParaRPr lang="ru-RU"/>
        </a:p>
      </dgm:t>
    </dgm:pt>
    <dgm:pt modelId="{AED2FBC3-3EAA-43FB-9AD2-152217BB5620}" type="pres">
      <dgm:prSet presAssocID="{54DD4094-0D10-41E2-AAD1-B13727E08774}" presName="hierRoot3" presStyleCnt="0">
        <dgm:presLayoutVars>
          <dgm:hierBranch val="init"/>
        </dgm:presLayoutVars>
      </dgm:prSet>
      <dgm:spPr/>
    </dgm:pt>
    <dgm:pt modelId="{4C283BA5-8B16-4415-82AB-53E196DA5F13}" type="pres">
      <dgm:prSet presAssocID="{54DD4094-0D10-41E2-AAD1-B13727E08774}" presName="rootComposite3" presStyleCnt="0"/>
      <dgm:spPr/>
    </dgm:pt>
    <dgm:pt modelId="{5BF394D3-8ECC-4E9B-918E-20C6EE237138}" type="pres">
      <dgm:prSet presAssocID="{54DD4094-0D10-41E2-AAD1-B13727E08774}" presName="rootText3" presStyleLbl="asst2" presStyleIdx="2" presStyleCnt="3" custScaleX="230417" custScaleY="446228" custLinFactNeighborX="3320" custLinFactNeighborY="-16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3DE3B3-3BFF-43D4-923F-1CE68A14DA08}" type="pres">
      <dgm:prSet presAssocID="{54DD4094-0D10-41E2-AAD1-B13727E08774}" presName="rootConnector3" presStyleLbl="asst2" presStyleIdx="2" presStyleCnt="3"/>
      <dgm:spPr/>
      <dgm:t>
        <a:bodyPr/>
        <a:lstStyle/>
        <a:p>
          <a:endParaRPr lang="ru-RU"/>
        </a:p>
      </dgm:t>
    </dgm:pt>
    <dgm:pt modelId="{7C7CADF5-9A57-48F2-B99C-EDB98658395A}" type="pres">
      <dgm:prSet presAssocID="{54DD4094-0D10-41E2-AAD1-B13727E08774}" presName="hierChild6" presStyleCnt="0"/>
      <dgm:spPr/>
    </dgm:pt>
    <dgm:pt modelId="{32E1E7E8-A017-491E-8B05-0E5A3F4F83BC}" type="pres">
      <dgm:prSet presAssocID="{54DD4094-0D10-41E2-AAD1-B13727E08774}" presName="hierChild7" presStyleCnt="0"/>
      <dgm:spPr/>
    </dgm:pt>
    <dgm:pt modelId="{9C40914C-2010-46B0-823C-BBA0253A26DC}" type="pres">
      <dgm:prSet presAssocID="{180D02A7-554E-4390-8B5A-EA09F05F679C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38455BD-A58E-416B-B98C-62BC565BA63B}" type="pres">
      <dgm:prSet presAssocID="{05CEE1CA-3049-4EC3-83D3-47F2C36D07BC}" presName="hierRoot2" presStyleCnt="0">
        <dgm:presLayoutVars>
          <dgm:hierBranch val="init"/>
        </dgm:presLayoutVars>
      </dgm:prSet>
      <dgm:spPr/>
    </dgm:pt>
    <dgm:pt modelId="{47523BB3-5EEC-4750-944C-ECF09768D8C2}" type="pres">
      <dgm:prSet presAssocID="{05CEE1CA-3049-4EC3-83D3-47F2C36D07BC}" presName="rootComposite" presStyleCnt="0"/>
      <dgm:spPr/>
    </dgm:pt>
    <dgm:pt modelId="{32B62AAA-DEAB-46FB-A064-E7B1BD4AB04E}" type="pres">
      <dgm:prSet presAssocID="{05CEE1CA-3049-4EC3-83D3-47F2C36D07BC}" presName="rootText" presStyleLbl="node2" presStyleIdx="2" presStyleCnt="3" custScaleX="162250" custScaleY="64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1CFA66-D222-4DD6-827B-A1DF396E8BA8}" type="pres">
      <dgm:prSet presAssocID="{05CEE1CA-3049-4EC3-83D3-47F2C36D07BC}" presName="rootConnector" presStyleLbl="node2" presStyleIdx="2" presStyleCnt="3"/>
      <dgm:spPr/>
      <dgm:t>
        <a:bodyPr/>
        <a:lstStyle/>
        <a:p>
          <a:endParaRPr lang="ru-RU"/>
        </a:p>
      </dgm:t>
    </dgm:pt>
    <dgm:pt modelId="{30D00A45-A1D4-415D-9B96-CF23CA613164}" type="pres">
      <dgm:prSet presAssocID="{05CEE1CA-3049-4EC3-83D3-47F2C36D07BC}" presName="hierChild4" presStyleCnt="0"/>
      <dgm:spPr/>
    </dgm:pt>
    <dgm:pt modelId="{D305DBED-2CA9-4E86-97DF-929DEA8AB341}" type="pres">
      <dgm:prSet presAssocID="{05CEE1CA-3049-4EC3-83D3-47F2C36D07BC}" presName="hierChild5" presStyleCnt="0"/>
      <dgm:spPr/>
    </dgm:pt>
    <dgm:pt modelId="{B4C97C03-44A5-4334-9E24-41EFC867B4E3}" type="pres">
      <dgm:prSet presAssocID="{FAC74311-D9A3-4C07-B15E-699A0F96BA62}" presName="hierChild3" presStyleCnt="0"/>
      <dgm:spPr/>
    </dgm:pt>
    <dgm:pt modelId="{CFD44187-EAD7-467B-90AA-0120113B73DF}" type="pres">
      <dgm:prSet presAssocID="{FB334DC0-DC2C-44E8-942E-A8F24E0D2FAF}" presName="hierRoot1" presStyleCnt="0">
        <dgm:presLayoutVars>
          <dgm:hierBranch val="init"/>
        </dgm:presLayoutVars>
      </dgm:prSet>
      <dgm:spPr/>
    </dgm:pt>
    <dgm:pt modelId="{E8A11D8D-D06D-4154-8BDC-4EE9649CE29C}" type="pres">
      <dgm:prSet presAssocID="{FB334DC0-DC2C-44E8-942E-A8F24E0D2FAF}" presName="rootComposite1" presStyleCnt="0"/>
      <dgm:spPr/>
    </dgm:pt>
    <dgm:pt modelId="{9485AFFC-50EB-4227-B40A-74BA6A0FA1D8}" type="pres">
      <dgm:prSet presAssocID="{FB334DC0-DC2C-44E8-942E-A8F24E0D2FAF}" presName="rootText1" presStyleLbl="node0" presStyleIdx="1" presStyleCnt="2" custScaleX="164662" custScaleY="41440" custLinFactX="-125115" custLinFactNeighborX="-200000" custLinFactNeighborY="-67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6020E4-C046-47A8-B4CA-E59671A34DE8}" type="pres">
      <dgm:prSet presAssocID="{FB334DC0-DC2C-44E8-942E-A8F24E0D2FA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BAB51BA-6E4D-4AB3-9E20-ECEAAD1268DC}" type="pres">
      <dgm:prSet presAssocID="{FB334DC0-DC2C-44E8-942E-A8F24E0D2FAF}" presName="hierChild2" presStyleCnt="0"/>
      <dgm:spPr/>
    </dgm:pt>
    <dgm:pt modelId="{98FC8722-4349-4F5C-A4A5-603CB9EA86DD}" type="pres">
      <dgm:prSet presAssocID="{FB334DC0-DC2C-44E8-942E-A8F24E0D2FAF}" presName="hierChild3" presStyleCnt="0"/>
      <dgm:spPr/>
    </dgm:pt>
  </dgm:ptLst>
  <dgm:cxnLst>
    <dgm:cxn modelId="{BF99EDE2-58F6-4334-978C-F6049CB62DB3}" type="presOf" srcId="{180D02A7-554E-4390-8B5A-EA09F05F679C}" destId="{9C40914C-2010-46B0-823C-BBA0253A26DC}" srcOrd="0" destOrd="0" presId="urn:microsoft.com/office/officeart/2005/8/layout/orgChart1"/>
    <dgm:cxn modelId="{B9B10ADD-09D9-4E59-A9EA-F5B25E215092}" type="presOf" srcId="{29DB0514-DC98-40ED-957D-E2536B858E02}" destId="{E89891BC-C5CD-4932-AC68-8784813229AE}" srcOrd="0" destOrd="0" presId="urn:microsoft.com/office/officeart/2005/8/layout/orgChart1"/>
    <dgm:cxn modelId="{590BC0C1-29A2-4A26-9CC2-A1E42242408B}" type="presOf" srcId="{54DD4094-0D10-41E2-AAD1-B13727E08774}" destId="{613DE3B3-3BFF-43D4-923F-1CE68A14DA08}" srcOrd="1" destOrd="0" presId="urn:microsoft.com/office/officeart/2005/8/layout/orgChart1"/>
    <dgm:cxn modelId="{C1061CC5-9865-4ED9-8937-CC78FF3F2F3D}" type="presOf" srcId="{05CEE1CA-3049-4EC3-83D3-47F2C36D07BC}" destId="{32B62AAA-DEAB-46FB-A064-E7B1BD4AB04E}" srcOrd="0" destOrd="0" presId="urn:microsoft.com/office/officeart/2005/8/layout/orgChart1"/>
    <dgm:cxn modelId="{2A8569DE-4311-4514-B878-9ABA6A304B93}" srcId="{FAC74311-D9A3-4C07-B15E-699A0F96BA62}" destId="{7E74AEF3-0DEE-4CAC-98F4-BB9625C67B45}" srcOrd="0" destOrd="0" parTransId="{E92FE523-37CE-4836-A9A3-52A4E082EA07}" sibTransId="{BF62C8A4-CB38-4724-A96D-F16A381D0BFB}"/>
    <dgm:cxn modelId="{85EE79FD-948C-431B-8593-3970D5AB73F6}" srcId="{FAC74311-D9A3-4C07-B15E-699A0F96BA62}" destId="{05CEE1CA-3049-4EC3-83D3-47F2C36D07BC}" srcOrd="2" destOrd="0" parTransId="{180D02A7-554E-4390-8B5A-EA09F05F679C}" sibTransId="{3321CD45-7F84-409A-A7D8-132BDDD7F359}"/>
    <dgm:cxn modelId="{60E33AB4-B01A-4608-8553-379107CE085F}" type="presOf" srcId="{0C2843A8-B60F-4A61-9A6B-FACEF6D41301}" destId="{0D4EBA1A-F48C-4FFB-A0C7-0FE50209054C}" srcOrd="0" destOrd="0" presId="urn:microsoft.com/office/officeart/2005/8/layout/orgChart1"/>
    <dgm:cxn modelId="{C269F0F1-B39B-4037-B7A8-CC84B8D9FB6D}" type="presOf" srcId="{29DB0514-DC98-40ED-957D-E2536B858E02}" destId="{4B3963D2-9B26-4F7D-B4A7-3000EDA5FAC2}" srcOrd="1" destOrd="0" presId="urn:microsoft.com/office/officeart/2005/8/layout/orgChart1"/>
    <dgm:cxn modelId="{6F222755-6F52-4D4C-A408-49FB4F9AA6F7}" type="presOf" srcId="{FB334DC0-DC2C-44E8-942E-A8F24E0D2FAF}" destId="{9485AFFC-50EB-4227-B40A-74BA6A0FA1D8}" srcOrd="0" destOrd="0" presId="urn:microsoft.com/office/officeart/2005/8/layout/orgChart1"/>
    <dgm:cxn modelId="{83ADE9CD-D655-4EBB-94FA-5325FFB8B3AA}" srcId="{29DB0514-DC98-40ED-957D-E2536B858E02}" destId="{54DD4094-0D10-41E2-AAD1-B13727E08774}" srcOrd="1" destOrd="0" parTransId="{8A78CBB9-2047-4E1F-BD7E-0524131AD432}" sibTransId="{131E2049-0DC9-412F-B917-8400978D1D77}"/>
    <dgm:cxn modelId="{D750D2B0-8E2C-41CF-946D-6AA273711EB7}" type="presOf" srcId="{54DD4094-0D10-41E2-AAD1-B13727E08774}" destId="{5BF394D3-8ECC-4E9B-918E-20C6EE237138}" srcOrd="0" destOrd="0" presId="urn:microsoft.com/office/officeart/2005/8/layout/orgChart1"/>
    <dgm:cxn modelId="{D67390D3-2BB4-4C82-9C68-BFF287898545}" type="presOf" srcId="{7E74AEF3-0DEE-4CAC-98F4-BB9625C67B45}" destId="{DD6B7298-C93C-422E-81A7-C1DBDD39B3C2}" srcOrd="1" destOrd="0" presId="urn:microsoft.com/office/officeart/2005/8/layout/orgChart1"/>
    <dgm:cxn modelId="{D691078A-A896-401E-960E-C69B61D17D6C}" type="presOf" srcId="{8A78CBB9-2047-4E1F-BD7E-0524131AD432}" destId="{B631C775-6729-418A-A2C6-BD0AA964CB2A}" srcOrd="0" destOrd="0" presId="urn:microsoft.com/office/officeart/2005/8/layout/orgChart1"/>
    <dgm:cxn modelId="{87588F79-9DBA-4A57-8A1E-D81B389CC7E7}" type="presOf" srcId="{FB334DC0-DC2C-44E8-942E-A8F24E0D2FAF}" destId="{756020E4-C046-47A8-B4CA-E59671A34DE8}" srcOrd="1" destOrd="0" presId="urn:microsoft.com/office/officeart/2005/8/layout/orgChart1"/>
    <dgm:cxn modelId="{68057E63-3A98-4875-A65E-13B9223EFB72}" type="presOf" srcId="{7E74AEF3-0DEE-4CAC-98F4-BB9625C67B45}" destId="{DAA5932B-B9D9-455F-8883-20ACA90A6CE9}" srcOrd="0" destOrd="0" presId="urn:microsoft.com/office/officeart/2005/8/layout/orgChart1"/>
    <dgm:cxn modelId="{C09E3573-A695-423C-ACD7-06E826BC088D}" type="presOf" srcId="{8C9320BE-CA3B-4EFC-82E0-A2F8568BAF81}" destId="{27ABD587-D98F-4CD5-B1C0-3AA46E9848F0}" srcOrd="0" destOrd="0" presId="urn:microsoft.com/office/officeart/2005/8/layout/orgChart1"/>
    <dgm:cxn modelId="{73DDAAEB-E1F7-4164-A964-82AE25201767}" type="presOf" srcId="{4386B2CA-3A28-4AC0-A8AB-8D30DAE55E09}" destId="{ED4BDF6E-A59C-4259-AECA-6E4F37BD4F87}" srcOrd="0" destOrd="0" presId="urn:microsoft.com/office/officeart/2005/8/layout/orgChart1"/>
    <dgm:cxn modelId="{FF33E6B6-32C9-4403-9343-25F244A9C7D6}" type="presOf" srcId="{673FD68B-A9A5-45B3-B19D-BF657F3256C5}" destId="{E3CB09AE-AE78-42D0-9E49-7CEAF1600914}" srcOrd="1" destOrd="0" presId="urn:microsoft.com/office/officeart/2005/8/layout/orgChart1"/>
    <dgm:cxn modelId="{1664561A-2363-45BB-B2C8-EB4BF6C3D0F2}" type="presOf" srcId="{FAC74311-D9A3-4C07-B15E-699A0F96BA62}" destId="{B5EAE149-2C39-48F2-9277-6CE1BD3D37AF}" srcOrd="1" destOrd="0" presId="urn:microsoft.com/office/officeart/2005/8/layout/orgChart1"/>
    <dgm:cxn modelId="{98D5D0D6-7E79-49F7-A404-F671DBD73835}" type="presOf" srcId="{673FD68B-A9A5-45B3-B19D-BF657F3256C5}" destId="{22F1F03B-28C4-4AED-8FDB-C0AFC1C0D7FE}" srcOrd="0" destOrd="0" presId="urn:microsoft.com/office/officeart/2005/8/layout/orgChart1"/>
    <dgm:cxn modelId="{BC141313-6265-4390-879A-FDD210DCA666}" srcId="{8C9320BE-CA3B-4EFC-82E0-A2F8568BAF81}" destId="{FB334DC0-DC2C-44E8-942E-A8F24E0D2FAF}" srcOrd="1" destOrd="0" parTransId="{9A288AAC-B1C7-4FBA-BBC2-F001ED159661}" sibTransId="{0560EDBD-9D08-4591-A6CE-C96EC5E4BEFA}"/>
    <dgm:cxn modelId="{3583DE74-BE20-4F91-AD7B-E6A271105C22}" type="presOf" srcId="{731E8DA1-1FD2-41A1-9EAB-AD88AD4356AD}" destId="{1BB43660-6690-453B-8594-EB080495D05C}" srcOrd="1" destOrd="0" presId="urn:microsoft.com/office/officeart/2005/8/layout/orgChart1"/>
    <dgm:cxn modelId="{83DC88A9-5566-484A-B3C1-6AF0E888B4CC}" srcId="{7E74AEF3-0DEE-4CAC-98F4-BB9625C67B45}" destId="{673FD68B-A9A5-45B3-B19D-BF657F3256C5}" srcOrd="0" destOrd="0" parTransId="{5ADEC7E6-C2CB-4FA0-ABC4-9058F62FC792}" sibTransId="{847D6286-BC17-4090-8348-925ED37C5F30}"/>
    <dgm:cxn modelId="{F727CDBC-89A5-4794-841B-B7088C92AD26}" type="presOf" srcId="{731E8DA1-1FD2-41A1-9EAB-AD88AD4356AD}" destId="{1DAA1BA6-9A11-4C38-ABA4-38D0372B51F4}" srcOrd="0" destOrd="0" presId="urn:microsoft.com/office/officeart/2005/8/layout/orgChart1"/>
    <dgm:cxn modelId="{50ABAEA8-EED3-4631-9174-BF767C02D955}" type="presOf" srcId="{5ADEC7E6-C2CB-4FA0-ABC4-9058F62FC792}" destId="{86397743-7799-48AE-83D9-5568A00FB63C}" srcOrd="0" destOrd="0" presId="urn:microsoft.com/office/officeart/2005/8/layout/orgChart1"/>
    <dgm:cxn modelId="{B4232F2A-8B93-4B3E-BE54-EC56484F065A}" type="presOf" srcId="{FAC74311-D9A3-4C07-B15E-699A0F96BA62}" destId="{50849784-FAA8-4DE2-94DC-0E34040B3563}" srcOrd="0" destOrd="0" presId="urn:microsoft.com/office/officeart/2005/8/layout/orgChart1"/>
    <dgm:cxn modelId="{DD8E245D-7667-4058-9859-E472C851C842}" type="presOf" srcId="{E92FE523-37CE-4836-A9A3-52A4E082EA07}" destId="{A6A7FEFB-3D6E-4F2E-9509-AC769E05972F}" srcOrd="0" destOrd="0" presId="urn:microsoft.com/office/officeart/2005/8/layout/orgChart1"/>
    <dgm:cxn modelId="{D2628AC0-158C-4358-81C3-D42CEEFB1DD4}" type="presOf" srcId="{05CEE1CA-3049-4EC3-83D3-47F2C36D07BC}" destId="{2E1CFA66-D222-4DD6-827B-A1DF396E8BA8}" srcOrd="1" destOrd="0" presId="urn:microsoft.com/office/officeart/2005/8/layout/orgChart1"/>
    <dgm:cxn modelId="{A44AB5A2-EBA3-4B16-BA9D-A6C9122C5973}" srcId="{FAC74311-D9A3-4C07-B15E-699A0F96BA62}" destId="{29DB0514-DC98-40ED-957D-E2536B858E02}" srcOrd="1" destOrd="0" parTransId="{0C2843A8-B60F-4A61-9A6B-FACEF6D41301}" sibTransId="{9353AC21-1BAD-4EE6-A59B-FF1ACBB12C65}"/>
    <dgm:cxn modelId="{0FB634D1-0E57-4E00-B84F-4C0C52B6EBAB}" srcId="{8C9320BE-CA3B-4EFC-82E0-A2F8568BAF81}" destId="{FAC74311-D9A3-4C07-B15E-699A0F96BA62}" srcOrd="0" destOrd="0" parTransId="{FF93645C-5584-44EC-8CDA-4D6656FDBDBD}" sibTransId="{42DFFA0D-193E-4EBA-AD84-B806060F1FA7}"/>
    <dgm:cxn modelId="{DCD29FDC-02DD-4038-8B37-3DA9D87944A8}" srcId="{29DB0514-DC98-40ED-957D-E2536B858E02}" destId="{731E8DA1-1FD2-41A1-9EAB-AD88AD4356AD}" srcOrd="0" destOrd="0" parTransId="{4386B2CA-3A28-4AC0-A8AB-8D30DAE55E09}" sibTransId="{978EA5F9-7AD1-4763-A4BB-E949EA433966}"/>
    <dgm:cxn modelId="{3A1F63BA-DC34-44D2-8FBA-D240FB0DE7E8}" type="presParOf" srcId="{27ABD587-D98F-4CD5-B1C0-3AA46E9848F0}" destId="{392B473F-4AA2-4458-BCA3-1CF94C647B86}" srcOrd="0" destOrd="0" presId="urn:microsoft.com/office/officeart/2005/8/layout/orgChart1"/>
    <dgm:cxn modelId="{8F27CC2E-6802-4708-BDC7-6081AE09C588}" type="presParOf" srcId="{392B473F-4AA2-4458-BCA3-1CF94C647B86}" destId="{2E814333-1268-41F9-BBFB-BDEBF964DA4A}" srcOrd="0" destOrd="0" presId="urn:microsoft.com/office/officeart/2005/8/layout/orgChart1"/>
    <dgm:cxn modelId="{A178AB09-4DC4-4F22-9CCD-86C104EEEBC8}" type="presParOf" srcId="{2E814333-1268-41F9-BBFB-BDEBF964DA4A}" destId="{50849784-FAA8-4DE2-94DC-0E34040B3563}" srcOrd="0" destOrd="0" presId="urn:microsoft.com/office/officeart/2005/8/layout/orgChart1"/>
    <dgm:cxn modelId="{E6673B5C-402A-4740-8BD0-E9B68957A30F}" type="presParOf" srcId="{2E814333-1268-41F9-BBFB-BDEBF964DA4A}" destId="{B5EAE149-2C39-48F2-9277-6CE1BD3D37AF}" srcOrd="1" destOrd="0" presId="urn:microsoft.com/office/officeart/2005/8/layout/orgChart1"/>
    <dgm:cxn modelId="{224BFC64-C61B-48FB-86F7-6707FDC8951D}" type="presParOf" srcId="{392B473F-4AA2-4458-BCA3-1CF94C647B86}" destId="{F0320CC0-E981-437F-8887-68EFA9374197}" srcOrd="1" destOrd="0" presId="urn:microsoft.com/office/officeart/2005/8/layout/orgChart1"/>
    <dgm:cxn modelId="{01432AC2-8DE5-499F-BA44-0FB39574F6B1}" type="presParOf" srcId="{F0320CC0-E981-437F-8887-68EFA9374197}" destId="{A6A7FEFB-3D6E-4F2E-9509-AC769E05972F}" srcOrd="0" destOrd="0" presId="urn:microsoft.com/office/officeart/2005/8/layout/orgChart1"/>
    <dgm:cxn modelId="{55A6BCE5-239A-4D5F-ACEB-9C448924F5F4}" type="presParOf" srcId="{F0320CC0-E981-437F-8887-68EFA9374197}" destId="{06C41454-E2FA-45A5-A989-D9D57F566469}" srcOrd="1" destOrd="0" presId="urn:microsoft.com/office/officeart/2005/8/layout/orgChart1"/>
    <dgm:cxn modelId="{9199515D-195A-4C01-8686-ED55D6907999}" type="presParOf" srcId="{06C41454-E2FA-45A5-A989-D9D57F566469}" destId="{AF3F5E56-0076-42ED-BD25-A301833D09A9}" srcOrd="0" destOrd="0" presId="urn:microsoft.com/office/officeart/2005/8/layout/orgChart1"/>
    <dgm:cxn modelId="{398EE44B-8743-49BF-855D-434EAFAFB17A}" type="presParOf" srcId="{AF3F5E56-0076-42ED-BD25-A301833D09A9}" destId="{DAA5932B-B9D9-455F-8883-20ACA90A6CE9}" srcOrd="0" destOrd="0" presId="urn:microsoft.com/office/officeart/2005/8/layout/orgChart1"/>
    <dgm:cxn modelId="{F310D6F7-0505-4F9E-90A3-B2CBC41D8051}" type="presParOf" srcId="{AF3F5E56-0076-42ED-BD25-A301833D09A9}" destId="{DD6B7298-C93C-422E-81A7-C1DBDD39B3C2}" srcOrd="1" destOrd="0" presId="urn:microsoft.com/office/officeart/2005/8/layout/orgChart1"/>
    <dgm:cxn modelId="{DF98C021-0082-4E39-85A2-3A23B5975FCE}" type="presParOf" srcId="{06C41454-E2FA-45A5-A989-D9D57F566469}" destId="{6F1F706D-7A39-4E13-BC42-966567F0F717}" srcOrd="1" destOrd="0" presId="urn:microsoft.com/office/officeart/2005/8/layout/orgChart1"/>
    <dgm:cxn modelId="{D9AFFC31-B0F0-46B9-BDE2-C3FFD9CDA7C0}" type="presParOf" srcId="{06C41454-E2FA-45A5-A989-D9D57F566469}" destId="{CF07F3AE-1521-40E0-94AF-7006751195FB}" srcOrd="2" destOrd="0" presId="urn:microsoft.com/office/officeart/2005/8/layout/orgChart1"/>
    <dgm:cxn modelId="{4E542E9E-FF67-4C06-86E8-60CE0FBE7D25}" type="presParOf" srcId="{CF07F3AE-1521-40E0-94AF-7006751195FB}" destId="{86397743-7799-48AE-83D9-5568A00FB63C}" srcOrd="0" destOrd="0" presId="urn:microsoft.com/office/officeart/2005/8/layout/orgChart1"/>
    <dgm:cxn modelId="{BE0A14D7-1623-4A99-BF76-954EA50116F8}" type="presParOf" srcId="{CF07F3AE-1521-40E0-94AF-7006751195FB}" destId="{ACF0F602-28E8-44A8-92BC-743F107C1280}" srcOrd="1" destOrd="0" presId="urn:microsoft.com/office/officeart/2005/8/layout/orgChart1"/>
    <dgm:cxn modelId="{443D1AB1-ED81-490E-8444-39B537F9FADB}" type="presParOf" srcId="{ACF0F602-28E8-44A8-92BC-743F107C1280}" destId="{5BE89C5D-8B1C-4FDF-9F2B-F070C1BFBDF4}" srcOrd="0" destOrd="0" presId="urn:microsoft.com/office/officeart/2005/8/layout/orgChart1"/>
    <dgm:cxn modelId="{31C1A7FA-084B-4629-B638-BD3BB9CBA92F}" type="presParOf" srcId="{5BE89C5D-8B1C-4FDF-9F2B-F070C1BFBDF4}" destId="{22F1F03B-28C4-4AED-8FDB-C0AFC1C0D7FE}" srcOrd="0" destOrd="0" presId="urn:microsoft.com/office/officeart/2005/8/layout/orgChart1"/>
    <dgm:cxn modelId="{F00CAAF2-A549-4F7F-A3CF-DF7C226B8629}" type="presParOf" srcId="{5BE89C5D-8B1C-4FDF-9F2B-F070C1BFBDF4}" destId="{E3CB09AE-AE78-42D0-9E49-7CEAF1600914}" srcOrd="1" destOrd="0" presId="urn:microsoft.com/office/officeart/2005/8/layout/orgChart1"/>
    <dgm:cxn modelId="{07FD3011-E982-49EC-B740-994B18CB8796}" type="presParOf" srcId="{ACF0F602-28E8-44A8-92BC-743F107C1280}" destId="{10A69A36-E0EB-473D-9951-1F9E0FC33FA5}" srcOrd="1" destOrd="0" presId="urn:microsoft.com/office/officeart/2005/8/layout/orgChart1"/>
    <dgm:cxn modelId="{AD3DF26E-2015-4A23-A343-540E6F4A711B}" type="presParOf" srcId="{ACF0F602-28E8-44A8-92BC-743F107C1280}" destId="{EA73BFA4-9514-4C55-8D9D-9335F12B2F30}" srcOrd="2" destOrd="0" presId="urn:microsoft.com/office/officeart/2005/8/layout/orgChart1"/>
    <dgm:cxn modelId="{CFB41423-5824-49F4-8725-227ACA5A8F7D}" type="presParOf" srcId="{F0320CC0-E981-437F-8887-68EFA9374197}" destId="{0D4EBA1A-F48C-4FFB-A0C7-0FE50209054C}" srcOrd="2" destOrd="0" presId="urn:microsoft.com/office/officeart/2005/8/layout/orgChart1"/>
    <dgm:cxn modelId="{A53CDA43-B358-4E6F-8ACB-2A1630B906C5}" type="presParOf" srcId="{F0320CC0-E981-437F-8887-68EFA9374197}" destId="{DFBBAED2-86D9-4187-B529-83D9DA8B0A52}" srcOrd="3" destOrd="0" presId="urn:microsoft.com/office/officeart/2005/8/layout/orgChart1"/>
    <dgm:cxn modelId="{60698916-ABC0-450A-AC32-C7B574FABA01}" type="presParOf" srcId="{DFBBAED2-86D9-4187-B529-83D9DA8B0A52}" destId="{D608E89B-A5CF-477F-AB33-D9A02B0693D1}" srcOrd="0" destOrd="0" presId="urn:microsoft.com/office/officeart/2005/8/layout/orgChart1"/>
    <dgm:cxn modelId="{55DEF161-FAF6-4DEF-8064-73C1CAFBECD8}" type="presParOf" srcId="{D608E89B-A5CF-477F-AB33-D9A02B0693D1}" destId="{E89891BC-C5CD-4932-AC68-8784813229AE}" srcOrd="0" destOrd="0" presId="urn:microsoft.com/office/officeart/2005/8/layout/orgChart1"/>
    <dgm:cxn modelId="{C958458E-D861-4A38-AFC4-D10D030C83DB}" type="presParOf" srcId="{D608E89B-A5CF-477F-AB33-D9A02B0693D1}" destId="{4B3963D2-9B26-4F7D-B4A7-3000EDA5FAC2}" srcOrd="1" destOrd="0" presId="urn:microsoft.com/office/officeart/2005/8/layout/orgChart1"/>
    <dgm:cxn modelId="{1547B79C-94FE-4E08-BC6D-81F8119B3811}" type="presParOf" srcId="{DFBBAED2-86D9-4187-B529-83D9DA8B0A52}" destId="{66866186-803F-4FD5-A6AF-9EC1AC219BAA}" srcOrd="1" destOrd="0" presId="urn:microsoft.com/office/officeart/2005/8/layout/orgChart1"/>
    <dgm:cxn modelId="{3FA6EECD-F4A8-49F1-9749-C3F702C46334}" type="presParOf" srcId="{DFBBAED2-86D9-4187-B529-83D9DA8B0A52}" destId="{BEEFD74F-6B92-4B3F-A26A-E9A10DCC9B8B}" srcOrd="2" destOrd="0" presId="urn:microsoft.com/office/officeart/2005/8/layout/orgChart1"/>
    <dgm:cxn modelId="{BDD26C19-1033-47BC-8232-049E09971E23}" type="presParOf" srcId="{BEEFD74F-6B92-4B3F-A26A-E9A10DCC9B8B}" destId="{ED4BDF6E-A59C-4259-AECA-6E4F37BD4F87}" srcOrd="0" destOrd="0" presId="urn:microsoft.com/office/officeart/2005/8/layout/orgChart1"/>
    <dgm:cxn modelId="{C84A8802-49A6-4AC2-A741-8489B24E0BF6}" type="presParOf" srcId="{BEEFD74F-6B92-4B3F-A26A-E9A10DCC9B8B}" destId="{4778770F-01C4-47B2-BB9B-A9048AB7AFF5}" srcOrd="1" destOrd="0" presId="urn:microsoft.com/office/officeart/2005/8/layout/orgChart1"/>
    <dgm:cxn modelId="{F735CA41-A051-4AF4-8652-72B34B3549D2}" type="presParOf" srcId="{4778770F-01C4-47B2-BB9B-A9048AB7AFF5}" destId="{B813FA32-D7B7-4CDB-9CB3-F13249C67939}" srcOrd="0" destOrd="0" presId="urn:microsoft.com/office/officeart/2005/8/layout/orgChart1"/>
    <dgm:cxn modelId="{E3C74CCA-E6A5-486A-A856-D6D618EF09B4}" type="presParOf" srcId="{B813FA32-D7B7-4CDB-9CB3-F13249C67939}" destId="{1DAA1BA6-9A11-4C38-ABA4-38D0372B51F4}" srcOrd="0" destOrd="0" presId="urn:microsoft.com/office/officeart/2005/8/layout/orgChart1"/>
    <dgm:cxn modelId="{35ED11B3-B10D-4AA7-B08E-67FA1F53C22E}" type="presParOf" srcId="{B813FA32-D7B7-4CDB-9CB3-F13249C67939}" destId="{1BB43660-6690-453B-8594-EB080495D05C}" srcOrd="1" destOrd="0" presId="urn:microsoft.com/office/officeart/2005/8/layout/orgChart1"/>
    <dgm:cxn modelId="{30FB25F7-6068-4067-AF07-E2FEDB08F73C}" type="presParOf" srcId="{4778770F-01C4-47B2-BB9B-A9048AB7AFF5}" destId="{376CE99A-3AE4-437B-AB97-DF1D76804A3D}" srcOrd="1" destOrd="0" presId="urn:microsoft.com/office/officeart/2005/8/layout/orgChart1"/>
    <dgm:cxn modelId="{EB7870F3-69AF-4DA0-ABED-822CCE0EFC1E}" type="presParOf" srcId="{4778770F-01C4-47B2-BB9B-A9048AB7AFF5}" destId="{090090AE-96DF-4437-806B-0B1EAB121861}" srcOrd="2" destOrd="0" presId="urn:microsoft.com/office/officeart/2005/8/layout/orgChart1"/>
    <dgm:cxn modelId="{4D56BD28-D0CD-43CE-A7E6-78274BAA5669}" type="presParOf" srcId="{BEEFD74F-6B92-4B3F-A26A-E9A10DCC9B8B}" destId="{B631C775-6729-418A-A2C6-BD0AA964CB2A}" srcOrd="2" destOrd="0" presId="urn:microsoft.com/office/officeart/2005/8/layout/orgChart1"/>
    <dgm:cxn modelId="{DC96501E-2673-4E1B-94CD-62A1E48FB196}" type="presParOf" srcId="{BEEFD74F-6B92-4B3F-A26A-E9A10DCC9B8B}" destId="{AED2FBC3-3EAA-43FB-9AD2-152217BB5620}" srcOrd="3" destOrd="0" presId="urn:microsoft.com/office/officeart/2005/8/layout/orgChart1"/>
    <dgm:cxn modelId="{BA5AF0BB-8250-46B3-9BA6-D914CD97AB99}" type="presParOf" srcId="{AED2FBC3-3EAA-43FB-9AD2-152217BB5620}" destId="{4C283BA5-8B16-4415-82AB-53E196DA5F13}" srcOrd="0" destOrd="0" presId="urn:microsoft.com/office/officeart/2005/8/layout/orgChart1"/>
    <dgm:cxn modelId="{65C38E97-1C4B-4889-BE42-50D4B38FB855}" type="presParOf" srcId="{4C283BA5-8B16-4415-82AB-53E196DA5F13}" destId="{5BF394D3-8ECC-4E9B-918E-20C6EE237138}" srcOrd="0" destOrd="0" presId="urn:microsoft.com/office/officeart/2005/8/layout/orgChart1"/>
    <dgm:cxn modelId="{3C2CF3E2-2159-421D-A25B-5723ED2D2AE0}" type="presParOf" srcId="{4C283BA5-8B16-4415-82AB-53E196DA5F13}" destId="{613DE3B3-3BFF-43D4-923F-1CE68A14DA08}" srcOrd="1" destOrd="0" presId="urn:microsoft.com/office/officeart/2005/8/layout/orgChart1"/>
    <dgm:cxn modelId="{DD94C412-7BE9-4169-A086-75E83CC35544}" type="presParOf" srcId="{AED2FBC3-3EAA-43FB-9AD2-152217BB5620}" destId="{7C7CADF5-9A57-48F2-B99C-EDB98658395A}" srcOrd="1" destOrd="0" presId="urn:microsoft.com/office/officeart/2005/8/layout/orgChart1"/>
    <dgm:cxn modelId="{5327683D-725F-48B1-9AC0-1E5212CA5674}" type="presParOf" srcId="{AED2FBC3-3EAA-43FB-9AD2-152217BB5620}" destId="{32E1E7E8-A017-491E-8B05-0E5A3F4F83BC}" srcOrd="2" destOrd="0" presId="urn:microsoft.com/office/officeart/2005/8/layout/orgChart1"/>
    <dgm:cxn modelId="{51D96EC9-B7AD-48C1-8E5E-532B04825050}" type="presParOf" srcId="{F0320CC0-E981-437F-8887-68EFA9374197}" destId="{9C40914C-2010-46B0-823C-BBA0253A26DC}" srcOrd="4" destOrd="0" presId="urn:microsoft.com/office/officeart/2005/8/layout/orgChart1"/>
    <dgm:cxn modelId="{74C84527-7330-4980-A076-5AD3F6CBF29A}" type="presParOf" srcId="{F0320CC0-E981-437F-8887-68EFA9374197}" destId="{438455BD-A58E-416B-B98C-62BC565BA63B}" srcOrd="5" destOrd="0" presId="urn:microsoft.com/office/officeart/2005/8/layout/orgChart1"/>
    <dgm:cxn modelId="{69B2F637-3F52-488E-A2CE-229EC02693B9}" type="presParOf" srcId="{438455BD-A58E-416B-B98C-62BC565BA63B}" destId="{47523BB3-5EEC-4750-944C-ECF09768D8C2}" srcOrd="0" destOrd="0" presId="urn:microsoft.com/office/officeart/2005/8/layout/orgChart1"/>
    <dgm:cxn modelId="{43522961-F081-4342-A10A-39150FC497CE}" type="presParOf" srcId="{47523BB3-5EEC-4750-944C-ECF09768D8C2}" destId="{32B62AAA-DEAB-46FB-A064-E7B1BD4AB04E}" srcOrd="0" destOrd="0" presId="urn:microsoft.com/office/officeart/2005/8/layout/orgChart1"/>
    <dgm:cxn modelId="{82FD49B7-E38D-4AB1-A0A0-BEC4BAD9DC13}" type="presParOf" srcId="{47523BB3-5EEC-4750-944C-ECF09768D8C2}" destId="{2E1CFA66-D222-4DD6-827B-A1DF396E8BA8}" srcOrd="1" destOrd="0" presId="urn:microsoft.com/office/officeart/2005/8/layout/orgChart1"/>
    <dgm:cxn modelId="{E53467B4-4567-4024-9062-1C3604408465}" type="presParOf" srcId="{438455BD-A58E-416B-B98C-62BC565BA63B}" destId="{30D00A45-A1D4-415D-9B96-CF23CA613164}" srcOrd="1" destOrd="0" presId="urn:microsoft.com/office/officeart/2005/8/layout/orgChart1"/>
    <dgm:cxn modelId="{E3386498-6BAA-4BE1-BA16-3E6CBFEC3014}" type="presParOf" srcId="{438455BD-A58E-416B-B98C-62BC565BA63B}" destId="{D305DBED-2CA9-4E86-97DF-929DEA8AB341}" srcOrd="2" destOrd="0" presId="urn:microsoft.com/office/officeart/2005/8/layout/orgChart1"/>
    <dgm:cxn modelId="{ECD29A08-B3AD-4125-BA97-0BCFB5A08748}" type="presParOf" srcId="{392B473F-4AA2-4458-BCA3-1CF94C647B86}" destId="{B4C97C03-44A5-4334-9E24-41EFC867B4E3}" srcOrd="2" destOrd="0" presId="urn:microsoft.com/office/officeart/2005/8/layout/orgChart1"/>
    <dgm:cxn modelId="{63064260-467B-4F3C-A6AB-AC250DD38A62}" type="presParOf" srcId="{27ABD587-D98F-4CD5-B1C0-3AA46E9848F0}" destId="{CFD44187-EAD7-467B-90AA-0120113B73DF}" srcOrd="1" destOrd="0" presId="urn:microsoft.com/office/officeart/2005/8/layout/orgChart1"/>
    <dgm:cxn modelId="{E12A6FC3-2D6E-4EB5-ACFC-74DFB545059A}" type="presParOf" srcId="{CFD44187-EAD7-467B-90AA-0120113B73DF}" destId="{E8A11D8D-D06D-4154-8BDC-4EE9649CE29C}" srcOrd="0" destOrd="0" presId="urn:microsoft.com/office/officeart/2005/8/layout/orgChart1"/>
    <dgm:cxn modelId="{66338D75-D49F-445E-A0C6-A2B8A17A7568}" type="presParOf" srcId="{E8A11D8D-D06D-4154-8BDC-4EE9649CE29C}" destId="{9485AFFC-50EB-4227-B40A-74BA6A0FA1D8}" srcOrd="0" destOrd="0" presId="urn:microsoft.com/office/officeart/2005/8/layout/orgChart1"/>
    <dgm:cxn modelId="{5C3924EE-4801-4F93-BB83-5EE5199F3E0C}" type="presParOf" srcId="{E8A11D8D-D06D-4154-8BDC-4EE9649CE29C}" destId="{756020E4-C046-47A8-B4CA-E59671A34DE8}" srcOrd="1" destOrd="0" presId="urn:microsoft.com/office/officeart/2005/8/layout/orgChart1"/>
    <dgm:cxn modelId="{C2AE48A9-B21A-418E-912C-ACD03A220AFA}" type="presParOf" srcId="{CFD44187-EAD7-467B-90AA-0120113B73DF}" destId="{1BAB51BA-6E4D-4AB3-9E20-ECEAAD1268DC}" srcOrd="1" destOrd="0" presId="urn:microsoft.com/office/officeart/2005/8/layout/orgChart1"/>
    <dgm:cxn modelId="{77008DF0-7D8D-41F3-BE10-12E438168B13}" type="presParOf" srcId="{CFD44187-EAD7-467B-90AA-0120113B73DF}" destId="{98FC8722-4349-4F5C-A4A5-603CB9EA86DD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7CDFDE-1E16-40F9-9A24-AA5926D0A27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ED9F8F-7328-45C4-9D13-1A15858C3F0D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- конкретизируют требования Стандарта к целевым ориентирам в обязательной части и части, формируемой участниками образовательных отношений  (п. </a:t>
          </a:r>
          <a:r>
            <a:rPr lang="ru-RU" dirty="0" smtClean="0">
              <a:solidFill>
                <a:srgbClr val="FF0000"/>
              </a:solidFill>
            </a:rPr>
            <a:t>2.11.1)</a:t>
          </a:r>
          <a:endParaRPr lang="ru-RU" b="1" dirty="0">
            <a:solidFill>
              <a:srgbClr val="FF0000"/>
            </a:solidFill>
          </a:endParaRPr>
        </a:p>
      </dgm:t>
    </dgm:pt>
    <dgm:pt modelId="{F2E38B05-293E-4990-9094-43951BCB233D}" type="parTrans" cxnId="{B82A27F8-C610-4B8E-9577-807CB1EBAE43}">
      <dgm:prSet/>
      <dgm:spPr/>
      <dgm:t>
        <a:bodyPr/>
        <a:lstStyle/>
        <a:p>
          <a:endParaRPr lang="ru-RU"/>
        </a:p>
      </dgm:t>
    </dgm:pt>
    <dgm:pt modelId="{E0DC404E-95C0-46E8-AD8C-40DA7EBFC8D6}" type="sibTrans" cxnId="{B82A27F8-C610-4B8E-9577-807CB1EBAE43}">
      <dgm:prSet/>
      <dgm:spPr/>
      <dgm:t>
        <a:bodyPr/>
        <a:lstStyle/>
        <a:p>
          <a:endParaRPr lang="ru-RU"/>
        </a:p>
      </dgm:t>
    </dgm:pt>
    <dgm:pt modelId="{783B882A-BF38-4E9C-81CC-8CFF0B83BBCE}">
      <dgm:prSet phldrT="[Текст]" phldr="1"/>
      <dgm:spPr/>
      <dgm:t>
        <a:bodyPr/>
        <a:lstStyle/>
        <a:p>
          <a:endParaRPr lang="ru-RU"/>
        </a:p>
      </dgm:t>
    </dgm:pt>
    <dgm:pt modelId="{0B7E4EB3-3C4B-4C4F-A06D-092E33066874}" type="parTrans" cxnId="{415C13B6-7A95-4792-A36D-7E3CE3EA8DB8}">
      <dgm:prSet/>
      <dgm:spPr/>
      <dgm:t>
        <a:bodyPr/>
        <a:lstStyle/>
        <a:p>
          <a:endParaRPr lang="ru-RU"/>
        </a:p>
      </dgm:t>
    </dgm:pt>
    <dgm:pt modelId="{EF60AA6F-0410-4966-9A2A-36EACF4BE811}" type="sibTrans" cxnId="{415C13B6-7A95-4792-A36D-7E3CE3EA8DB8}">
      <dgm:prSet/>
      <dgm:spPr/>
      <dgm:t>
        <a:bodyPr/>
        <a:lstStyle/>
        <a:p>
          <a:endParaRPr lang="ru-RU"/>
        </a:p>
      </dgm:t>
    </dgm:pt>
    <dgm:pt modelId="{5FB5342D-F11F-4E0F-BE31-BC35A8A7E4D9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 учетом возрастных возможностей и индивидуальных различий (индивидуальных траекторий развития) детей, </a:t>
          </a:r>
          <a:endParaRPr lang="ru-RU" b="1" dirty="0">
            <a:solidFill>
              <a:srgbClr val="002060"/>
            </a:solidFill>
          </a:endParaRPr>
        </a:p>
      </dgm:t>
    </dgm:pt>
    <dgm:pt modelId="{D6FBB288-A5A2-467E-B439-B84D05A3D9C8}" type="parTrans" cxnId="{741A5573-C4AF-4C05-AC46-0551ED9C0B4E}">
      <dgm:prSet/>
      <dgm:spPr/>
      <dgm:t>
        <a:bodyPr/>
        <a:lstStyle/>
        <a:p>
          <a:endParaRPr lang="ru-RU"/>
        </a:p>
      </dgm:t>
    </dgm:pt>
    <dgm:pt modelId="{66698B5F-2367-4EF2-88D4-A30D52904AC6}" type="sibTrans" cxnId="{741A5573-C4AF-4C05-AC46-0551ED9C0B4E}">
      <dgm:prSet/>
      <dgm:spPr/>
      <dgm:t>
        <a:bodyPr/>
        <a:lstStyle/>
        <a:p>
          <a:endParaRPr lang="ru-RU"/>
        </a:p>
      </dgm:t>
    </dgm:pt>
    <dgm:pt modelId="{23C7CF4E-4F28-4881-B0F5-5B96C2C4C399}">
      <dgm:prSet phldrT="[Текст]" phldr="1"/>
      <dgm:spPr/>
      <dgm:t>
        <a:bodyPr/>
        <a:lstStyle/>
        <a:p>
          <a:endParaRPr lang="ru-RU"/>
        </a:p>
      </dgm:t>
    </dgm:pt>
    <dgm:pt modelId="{2A0A7E24-E22A-4077-B4C6-3D2747398887}" type="parTrans" cxnId="{57CBB6A1-4EA1-4405-9CDE-5ABACA640C40}">
      <dgm:prSet/>
      <dgm:spPr/>
      <dgm:t>
        <a:bodyPr/>
        <a:lstStyle/>
        <a:p>
          <a:endParaRPr lang="ru-RU"/>
        </a:p>
      </dgm:t>
    </dgm:pt>
    <dgm:pt modelId="{5AC5E4C3-AA7E-49E0-869E-BA935196DCC2}" type="sibTrans" cxnId="{57CBB6A1-4EA1-4405-9CDE-5ABACA640C40}">
      <dgm:prSet/>
      <dgm:spPr/>
      <dgm:t>
        <a:bodyPr/>
        <a:lstStyle/>
        <a:p>
          <a:endParaRPr lang="ru-RU"/>
        </a:p>
      </dgm:t>
    </dgm:pt>
    <dgm:pt modelId="{63DA3A4E-8ED6-4164-B160-779E2C8BB2F2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1" dirty="0" smtClean="0"/>
            <a:t>с учетом  особенностей развития детей с ограниченными возможностями здоровья</a:t>
          </a:r>
          <a:endParaRPr lang="ru-RU" b="1" dirty="0"/>
        </a:p>
      </dgm:t>
    </dgm:pt>
    <dgm:pt modelId="{33AAD906-FFB1-44F4-910D-4BAD1FDAD1F0}" type="parTrans" cxnId="{2FF37DC4-2878-400D-AA24-64BE0723F04E}">
      <dgm:prSet/>
      <dgm:spPr/>
      <dgm:t>
        <a:bodyPr/>
        <a:lstStyle/>
        <a:p>
          <a:endParaRPr lang="ru-RU"/>
        </a:p>
      </dgm:t>
    </dgm:pt>
    <dgm:pt modelId="{3E1F0489-FBFD-4A8F-A57D-E7A8C7E0E3D1}" type="sibTrans" cxnId="{2FF37DC4-2878-400D-AA24-64BE0723F04E}">
      <dgm:prSet/>
      <dgm:spPr/>
      <dgm:t>
        <a:bodyPr/>
        <a:lstStyle/>
        <a:p>
          <a:endParaRPr lang="ru-RU"/>
        </a:p>
      </dgm:t>
    </dgm:pt>
    <dgm:pt modelId="{979937BC-A002-4E5E-A599-02229BEE8BC7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Целевые ориентиры 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  (</a:t>
          </a:r>
          <a:r>
            <a:rPr lang="ru-RU" dirty="0" smtClean="0">
              <a:solidFill>
                <a:srgbClr val="FF0000"/>
              </a:solidFill>
            </a:rPr>
            <a:t>4.3. )</a:t>
          </a:r>
          <a:endParaRPr lang="ru-RU" b="1" dirty="0">
            <a:solidFill>
              <a:srgbClr val="FF0000"/>
            </a:solidFill>
          </a:endParaRPr>
        </a:p>
      </dgm:t>
    </dgm:pt>
    <dgm:pt modelId="{9676CFA7-CDC9-45D4-86D2-0AC934B11808}" type="parTrans" cxnId="{E0F6493B-976D-47C3-945A-CE1F1C6A9261}">
      <dgm:prSet/>
      <dgm:spPr/>
      <dgm:t>
        <a:bodyPr/>
        <a:lstStyle/>
        <a:p>
          <a:endParaRPr lang="ru-RU"/>
        </a:p>
      </dgm:t>
    </dgm:pt>
    <dgm:pt modelId="{C71C16D3-865E-45EB-8333-B80CEE2086CF}" type="sibTrans" cxnId="{E0F6493B-976D-47C3-945A-CE1F1C6A9261}">
      <dgm:prSet/>
      <dgm:spPr/>
      <dgm:t>
        <a:bodyPr/>
        <a:lstStyle/>
        <a:p>
          <a:endParaRPr lang="ru-RU"/>
        </a:p>
      </dgm:t>
    </dgm:pt>
    <dgm:pt modelId="{597707D4-7771-496D-B1C5-03599B347C72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Они не являются основой объективной оценки соответствия установленным требованиям образовательной деятельности и подготовки детей</a:t>
          </a:r>
          <a:endParaRPr lang="ru-RU" b="1" dirty="0">
            <a:solidFill>
              <a:srgbClr val="FF0000"/>
            </a:solidFill>
          </a:endParaRPr>
        </a:p>
      </dgm:t>
    </dgm:pt>
    <dgm:pt modelId="{4D803E1D-79C1-4F04-B86C-41AD71A22BD5}" type="parTrans" cxnId="{536EAF4D-2804-4160-8CD8-27546073D078}">
      <dgm:prSet/>
      <dgm:spPr/>
      <dgm:t>
        <a:bodyPr/>
        <a:lstStyle/>
        <a:p>
          <a:endParaRPr lang="ru-RU"/>
        </a:p>
      </dgm:t>
    </dgm:pt>
    <dgm:pt modelId="{2F8381A6-51B3-4111-9D38-E7F3F4AF562F}" type="sibTrans" cxnId="{536EAF4D-2804-4160-8CD8-27546073D078}">
      <dgm:prSet/>
      <dgm:spPr/>
      <dgm:t>
        <a:bodyPr/>
        <a:lstStyle/>
        <a:p>
          <a:endParaRPr lang="ru-RU"/>
        </a:p>
      </dgm:t>
    </dgm:pt>
    <dgm:pt modelId="{81E48E59-4E07-4FB9-B2A7-A8050CAACCDD}" type="pres">
      <dgm:prSet presAssocID="{787CDFDE-1E16-40F9-9A24-AA5926D0A2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330BC0-170B-4395-B020-5E6062E7E75B}" type="pres">
      <dgm:prSet presAssocID="{6DED9F8F-7328-45C4-9D13-1A15858C3F0D}" presName="parentText" presStyleLbl="node1" presStyleIdx="0" presStyleCnt="5" custLinFactNeighborX="126" custLinFactNeighborY="980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830A4-5EA9-4EC6-8312-ED6CB10AEBFA}" type="pres">
      <dgm:prSet presAssocID="{6DED9F8F-7328-45C4-9D13-1A15858C3F0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2605D-59FF-4FBB-BFF1-5B533AF9C92C}" type="pres">
      <dgm:prSet presAssocID="{5FB5342D-F11F-4E0F-BE31-BC35A8A7E4D9}" presName="parentText" presStyleLbl="node1" presStyleIdx="1" presStyleCnt="5" custLinFactNeighborX="126" custLinFactNeighborY="370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3A19D-8D78-468F-B4C4-F0F8E22F50E2}" type="pres">
      <dgm:prSet presAssocID="{5FB5342D-F11F-4E0F-BE31-BC35A8A7E4D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9D6C76-CD95-4341-97F9-AA7C17DA313C}" type="pres">
      <dgm:prSet presAssocID="{63DA3A4E-8ED6-4164-B160-779E2C8BB2F2}" presName="parentText" presStyleLbl="node1" presStyleIdx="2" presStyleCnt="5" custLinFactY="-1928" custLinFactNeighborX="1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ED493C-B861-416F-BDC6-2163EB09A61A}" type="pres">
      <dgm:prSet presAssocID="{3E1F0489-FBFD-4A8F-A57D-E7A8C7E0E3D1}" presName="spacer" presStyleCnt="0"/>
      <dgm:spPr/>
    </dgm:pt>
    <dgm:pt modelId="{22ED803D-50C2-4793-91C4-D5EBBEC10294}" type="pres">
      <dgm:prSet presAssocID="{979937BC-A002-4E5E-A599-02229BEE8BC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2A1C2-C34B-4449-9E0F-7D89264B271C}" type="pres">
      <dgm:prSet presAssocID="{C71C16D3-865E-45EB-8333-B80CEE2086CF}" presName="spacer" presStyleCnt="0"/>
      <dgm:spPr/>
    </dgm:pt>
    <dgm:pt modelId="{C8195F94-EFE2-4E5C-8DC3-022B2B72CB98}" type="pres">
      <dgm:prSet presAssocID="{597707D4-7771-496D-B1C5-03599B347C7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2888B0-F36F-496B-AFB0-F78A3487CC2E}" type="presOf" srcId="{6DED9F8F-7328-45C4-9D13-1A15858C3F0D}" destId="{40330BC0-170B-4395-B020-5E6062E7E75B}" srcOrd="0" destOrd="0" presId="urn:microsoft.com/office/officeart/2005/8/layout/vList2"/>
    <dgm:cxn modelId="{78971CC9-AD6E-4A88-8658-8F0F9737C76B}" type="presOf" srcId="{597707D4-7771-496D-B1C5-03599B347C72}" destId="{C8195F94-EFE2-4E5C-8DC3-022B2B72CB98}" srcOrd="0" destOrd="0" presId="urn:microsoft.com/office/officeart/2005/8/layout/vList2"/>
    <dgm:cxn modelId="{1E99F985-810F-4AFE-BE4E-6CC1F161C4CC}" type="presOf" srcId="{63DA3A4E-8ED6-4164-B160-779E2C8BB2F2}" destId="{069D6C76-CD95-4341-97F9-AA7C17DA313C}" srcOrd="0" destOrd="0" presId="urn:microsoft.com/office/officeart/2005/8/layout/vList2"/>
    <dgm:cxn modelId="{E0F6493B-976D-47C3-945A-CE1F1C6A9261}" srcId="{787CDFDE-1E16-40F9-9A24-AA5926D0A27C}" destId="{979937BC-A002-4E5E-A599-02229BEE8BC7}" srcOrd="3" destOrd="0" parTransId="{9676CFA7-CDC9-45D4-86D2-0AC934B11808}" sibTransId="{C71C16D3-865E-45EB-8333-B80CEE2086CF}"/>
    <dgm:cxn modelId="{5FAC2091-9C57-4CF6-8C25-62A91428C7CB}" type="presOf" srcId="{787CDFDE-1E16-40F9-9A24-AA5926D0A27C}" destId="{81E48E59-4E07-4FB9-B2A7-A8050CAACCDD}" srcOrd="0" destOrd="0" presId="urn:microsoft.com/office/officeart/2005/8/layout/vList2"/>
    <dgm:cxn modelId="{594855E1-7BF1-4661-A9B6-E9947F6BE11F}" type="presOf" srcId="{23C7CF4E-4F28-4881-B0F5-5B96C2C4C399}" destId="{10C3A19D-8D78-468F-B4C4-F0F8E22F50E2}" srcOrd="0" destOrd="0" presId="urn:microsoft.com/office/officeart/2005/8/layout/vList2"/>
    <dgm:cxn modelId="{536EAF4D-2804-4160-8CD8-27546073D078}" srcId="{787CDFDE-1E16-40F9-9A24-AA5926D0A27C}" destId="{597707D4-7771-496D-B1C5-03599B347C72}" srcOrd="4" destOrd="0" parTransId="{4D803E1D-79C1-4F04-B86C-41AD71A22BD5}" sibTransId="{2F8381A6-51B3-4111-9D38-E7F3F4AF562F}"/>
    <dgm:cxn modelId="{741A5573-C4AF-4C05-AC46-0551ED9C0B4E}" srcId="{787CDFDE-1E16-40F9-9A24-AA5926D0A27C}" destId="{5FB5342D-F11F-4E0F-BE31-BC35A8A7E4D9}" srcOrd="1" destOrd="0" parTransId="{D6FBB288-A5A2-467E-B439-B84D05A3D9C8}" sibTransId="{66698B5F-2367-4EF2-88D4-A30D52904AC6}"/>
    <dgm:cxn modelId="{2FF37DC4-2878-400D-AA24-64BE0723F04E}" srcId="{787CDFDE-1E16-40F9-9A24-AA5926D0A27C}" destId="{63DA3A4E-8ED6-4164-B160-779E2C8BB2F2}" srcOrd="2" destOrd="0" parTransId="{33AAD906-FFB1-44F4-910D-4BAD1FDAD1F0}" sibTransId="{3E1F0489-FBFD-4A8F-A57D-E7A8C7E0E3D1}"/>
    <dgm:cxn modelId="{961B9B09-5412-4012-A0AB-68A59304CBD0}" type="presOf" srcId="{5FB5342D-F11F-4E0F-BE31-BC35A8A7E4D9}" destId="{58B2605D-59FF-4FBB-BFF1-5B533AF9C92C}" srcOrd="0" destOrd="0" presId="urn:microsoft.com/office/officeart/2005/8/layout/vList2"/>
    <dgm:cxn modelId="{DE18BA0F-CE29-4691-AD0D-66BE38CC9674}" type="presOf" srcId="{783B882A-BF38-4E9C-81CC-8CFF0B83BBCE}" destId="{31A830A4-5EA9-4EC6-8312-ED6CB10AEBFA}" srcOrd="0" destOrd="0" presId="urn:microsoft.com/office/officeart/2005/8/layout/vList2"/>
    <dgm:cxn modelId="{B82A27F8-C610-4B8E-9577-807CB1EBAE43}" srcId="{787CDFDE-1E16-40F9-9A24-AA5926D0A27C}" destId="{6DED9F8F-7328-45C4-9D13-1A15858C3F0D}" srcOrd="0" destOrd="0" parTransId="{F2E38B05-293E-4990-9094-43951BCB233D}" sibTransId="{E0DC404E-95C0-46E8-AD8C-40DA7EBFC8D6}"/>
    <dgm:cxn modelId="{EB8E4771-D086-4BB6-A95D-344DD64F00A4}" type="presOf" srcId="{979937BC-A002-4E5E-A599-02229BEE8BC7}" destId="{22ED803D-50C2-4793-91C4-D5EBBEC10294}" srcOrd="0" destOrd="0" presId="urn:microsoft.com/office/officeart/2005/8/layout/vList2"/>
    <dgm:cxn modelId="{415C13B6-7A95-4792-A36D-7E3CE3EA8DB8}" srcId="{6DED9F8F-7328-45C4-9D13-1A15858C3F0D}" destId="{783B882A-BF38-4E9C-81CC-8CFF0B83BBCE}" srcOrd="0" destOrd="0" parTransId="{0B7E4EB3-3C4B-4C4F-A06D-092E33066874}" sibTransId="{EF60AA6F-0410-4966-9A2A-36EACF4BE811}"/>
    <dgm:cxn modelId="{57CBB6A1-4EA1-4405-9CDE-5ABACA640C40}" srcId="{5FB5342D-F11F-4E0F-BE31-BC35A8A7E4D9}" destId="{23C7CF4E-4F28-4881-B0F5-5B96C2C4C399}" srcOrd="0" destOrd="0" parTransId="{2A0A7E24-E22A-4077-B4C6-3D2747398887}" sibTransId="{5AC5E4C3-AA7E-49E0-869E-BA935196DCC2}"/>
    <dgm:cxn modelId="{D31B6EF2-F73C-4442-AEF6-2676D9F93963}" type="presParOf" srcId="{81E48E59-4E07-4FB9-B2A7-A8050CAACCDD}" destId="{40330BC0-170B-4395-B020-5E6062E7E75B}" srcOrd="0" destOrd="0" presId="urn:microsoft.com/office/officeart/2005/8/layout/vList2"/>
    <dgm:cxn modelId="{779321AC-36DA-4624-AA39-A915036A3384}" type="presParOf" srcId="{81E48E59-4E07-4FB9-B2A7-A8050CAACCDD}" destId="{31A830A4-5EA9-4EC6-8312-ED6CB10AEBFA}" srcOrd="1" destOrd="0" presId="urn:microsoft.com/office/officeart/2005/8/layout/vList2"/>
    <dgm:cxn modelId="{576F6D12-5EDA-4C72-8ACB-62ED6AB897AC}" type="presParOf" srcId="{81E48E59-4E07-4FB9-B2A7-A8050CAACCDD}" destId="{58B2605D-59FF-4FBB-BFF1-5B533AF9C92C}" srcOrd="2" destOrd="0" presId="urn:microsoft.com/office/officeart/2005/8/layout/vList2"/>
    <dgm:cxn modelId="{6B6E9ADC-59A2-4B99-9DB4-7F5D8C341EEB}" type="presParOf" srcId="{81E48E59-4E07-4FB9-B2A7-A8050CAACCDD}" destId="{10C3A19D-8D78-468F-B4C4-F0F8E22F50E2}" srcOrd="3" destOrd="0" presId="urn:microsoft.com/office/officeart/2005/8/layout/vList2"/>
    <dgm:cxn modelId="{CFD77D58-25B6-461E-B5B1-D77294FE128C}" type="presParOf" srcId="{81E48E59-4E07-4FB9-B2A7-A8050CAACCDD}" destId="{069D6C76-CD95-4341-97F9-AA7C17DA313C}" srcOrd="4" destOrd="0" presId="urn:microsoft.com/office/officeart/2005/8/layout/vList2"/>
    <dgm:cxn modelId="{D1EDD469-250C-4486-BE60-42E6C0129F21}" type="presParOf" srcId="{81E48E59-4E07-4FB9-B2A7-A8050CAACCDD}" destId="{32ED493C-B861-416F-BDC6-2163EB09A61A}" srcOrd="5" destOrd="0" presId="urn:microsoft.com/office/officeart/2005/8/layout/vList2"/>
    <dgm:cxn modelId="{4CBABDDC-F8F6-4A17-8030-BD6751CB7C60}" type="presParOf" srcId="{81E48E59-4E07-4FB9-B2A7-A8050CAACCDD}" destId="{22ED803D-50C2-4793-91C4-D5EBBEC10294}" srcOrd="6" destOrd="0" presId="urn:microsoft.com/office/officeart/2005/8/layout/vList2"/>
    <dgm:cxn modelId="{66B74958-189B-4616-B5A0-2D0195C16BBF}" type="presParOf" srcId="{81E48E59-4E07-4FB9-B2A7-A8050CAACCDD}" destId="{9942A1C2-C34B-4449-9E0F-7D89264B271C}" srcOrd="7" destOrd="0" presId="urn:microsoft.com/office/officeart/2005/8/layout/vList2"/>
    <dgm:cxn modelId="{DC8B4B0B-21DA-432E-A179-E6A4873AFDDD}" type="presParOf" srcId="{81E48E59-4E07-4FB9-B2A7-A8050CAACCDD}" destId="{C8195F94-EFE2-4E5C-8DC3-022B2B72CB9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0D34491-BABA-4241-B087-B51A59CEA6B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1B2F5D-ABCA-4CF2-9C22-0A8AF7B8058A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Планируемые результаты</a:t>
          </a:r>
          <a:endParaRPr lang="ru-RU" sz="1800" b="1" dirty="0">
            <a:solidFill>
              <a:srgbClr val="C00000"/>
            </a:solidFill>
          </a:endParaRPr>
        </a:p>
      </dgm:t>
    </dgm:pt>
    <dgm:pt modelId="{1181C4A0-E7FA-4116-8E27-F70570907BFD}" type="parTrans" cxnId="{4D8B4538-2326-49F0-AE9D-8E18F80A4BBF}">
      <dgm:prSet/>
      <dgm:spPr/>
      <dgm:t>
        <a:bodyPr/>
        <a:lstStyle/>
        <a:p>
          <a:endParaRPr lang="ru-RU"/>
        </a:p>
      </dgm:t>
    </dgm:pt>
    <dgm:pt modelId="{E957373A-BD83-41AC-A454-80D48472ACA8}" type="sibTrans" cxnId="{4D8B4538-2326-49F0-AE9D-8E18F80A4BBF}">
      <dgm:prSet/>
      <dgm:spPr/>
      <dgm:t>
        <a:bodyPr/>
        <a:lstStyle/>
        <a:p>
          <a:endParaRPr lang="ru-RU"/>
        </a:p>
      </dgm:t>
    </dgm:pt>
    <dgm:pt modelId="{EC558FC8-8B96-4D96-A8EB-9CA8A60A11F8}" type="asst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Младший возраст 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7E5DBF01-1974-446D-B4AB-8623DC255A1C}" type="parTrans" cxnId="{D7F65A19-46C0-4AB9-93C0-0C1EDB8AE3A0}">
      <dgm:prSet/>
      <dgm:spPr/>
      <dgm:t>
        <a:bodyPr/>
        <a:lstStyle/>
        <a:p>
          <a:endParaRPr lang="ru-RU"/>
        </a:p>
      </dgm:t>
    </dgm:pt>
    <dgm:pt modelId="{9E8B2410-EF39-4E5D-B6CF-4702772E8183}" type="sibTrans" cxnId="{D7F65A19-46C0-4AB9-93C0-0C1EDB8AE3A0}">
      <dgm:prSet/>
      <dgm:spPr/>
      <dgm:t>
        <a:bodyPr/>
        <a:lstStyle/>
        <a:p>
          <a:endParaRPr lang="ru-RU"/>
        </a:p>
      </dgm:t>
    </dgm:pt>
    <dgm:pt modelId="{45E71227-C865-44A3-9192-B34D616AF678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/>
            <a:t>Социально-коммуникативное развитие</a:t>
          </a:r>
        </a:p>
        <a:p>
          <a:r>
            <a:rPr lang="ru-RU" sz="1600" b="1" dirty="0" smtClean="0">
              <a:solidFill>
                <a:srgbClr val="C00000"/>
              </a:solidFill>
            </a:rPr>
            <a:t> Познавательное развитие </a:t>
          </a:r>
        </a:p>
        <a:p>
          <a:r>
            <a:rPr lang="ru-RU" sz="1600" b="1" dirty="0" smtClean="0"/>
            <a:t> Речевое развитие </a:t>
          </a:r>
          <a:r>
            <a:rPr lang="ru-RU" sz="1600" b="1" dirty="0" err="1" smtClean="0">
              <a:solidFill>
                <a:srgbClr val="C00000"/>
              </a:solidFill>
            </a:rPr>
            <a:t>Художественно‑эстетическое</a:t>
          </a:r>
          <a:r>
            <a:rPr lang="ru-RU" sz="1600" b="1" dirty="0" smtClean="0">
              <a:solidFill>
                <a:srgbClr val="C00000"/>
              </a:solidFill>
            </a:rPr>
            <a:t> </a:t>
          </a:r>
          <a:r>
            <a:rPr lang="ru-RU" sz="1600" b="1" dirty="0" err="1" smtClean="0">
              <a:solidFill>
                <a:srgbClr val="C00000"/>
              </a:solidFill>
            </a:rPr>
            <a:t>развитие</a:t>
          </a:r>
          <a:endParaRPr lang="ru-RU" sz="1600" b="1" dirty="0" smtClean="0">
            <a:solidFill>
              <a:srgbClr val="C00000"/>
            </a:solidFill>
          </a:endParaRPr>
        </a:p>
        <a:p>
          <a:r>
            <a:rPr lang="ru-RU" sz="1600" b="1" dirty="0" smtClean="0"/>
            <a:t>Физическое развитие </a:t>
          </a:r>
          <a:endParaRPr lang="ru-RU" sz="1600" b="1" dirty="0"/>
        </a:p>
      </dgm:t>
    </dgm:pt>
    <dgm:pt modelId="{E78AFEF4-37E9-4144-B8F8-443C2FC5DC92}" type="parTrans" cxnId="{C110BA13-BDE2-426F-96A0-57A4E4C94710}">
      <dgm:prSet/>
      <dgm:spPr/>
      <dgm:t>
        <a:bodyPr/>
        <a:lstStyle/>
        <a:p>
          <a:endParaRPr lang="ru-RU"/>
        </a:p>
      </dgm:t>
    </dgm:pt>
    <dgm:pt modelId="{909D520B-8B4F-4B9A-B291-1D2CC455915B}" type="sibTrans" cxnId="{C110BA13-BDE2-426F-96A0-57A4E4C94710}">
      <dgm:prSet/>
      <dgm:spPr/>
      <dgm:t>
        <a:bodyPr/>
        <a:lstStyle/>
        <a:p>
          <a:endParaRPr lang="ru-RU"/>
        </a:p>
      </dgm:t>
    </dgm:pt>
    <dgm:pt modelId="{F616C82D-6790-4271-87D7-9612F5BFA7D0}" type="asst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Дошкольный возраст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6F54232D-3528-4BE6-8CF0-CC8E55B52A0A}" type="parTrans" cxnId="{2A9918CC-149D-4133-8CE7-BE6F72FA552D}">
      <dgm:prSet/>
      <dgm:spPr/>
      <dgm:t>
        <a:bodyPr/>
        <a:lstStyle/>
        <a:p>
          <a:endParaRPr lang="ru-RU"/>
        </a:p>
      </dgm:t>
    </dgm:pt>
    <dgm:pt modelId="{844B9266-23EF-4F07-BA70-AED63F1E0EBB}" type="sibTrans" cxnId="{2A9918CC-149D-4133-8CE7-BE6F72FA552D}">
      <dgm:prSet/>
      <dgm:spPr/>
      <dgm:t>
        <a:bodyPr/>
        <a:lstStyle/>
        <a:p>
          <a:endParaRPr lang="ru-RU"/>
        </a:p>
      </dgm:t>
    </dgm:pt>
    <dgm:pt modelId="{751DBFD8-DD69-4314-9F06-0474264B4E14}">
      <dgm:prSet custT="1"/>
      <dgm:spPr/>
      <dgm:t>
        <a:bodyPr/>
        <a:lstStyle/>
        <a:p>
          <a:r>
            <a:rPr lang="ru-RU" sz="1800" b="1" dirty="0" smtClean="0"/>
            <a:t>Портрет выпускника</a:t>
          </a:r>
          <a:endParaRPr lang="ru-RU" sz="1800" dirty="0"/>
        </a:p>
      </dgm:t>
    </dgm:pt>
    <dgm:pt modelId="{F0694131-2D74-4B0C-A9B5-5DE84960D391}" type="parTrans" cxnId="{31F84F64-F8F9-4EE6-8BA7-6692189B2887}">
      <dgm:prSet/>
      <dgm:spPr/>
      <dgm:t>
        <a:bodyPr/>
        <a:lstStyle/>
        <a:p>
          <a:endParaRPr lang="ru-RU"/>
        </a:p>
      </dgm:t>
    </dgm:pt>
    <dgm:pt modelId="{E5EA148A-4CFD-4490-A13D-7C89515142CF}" type="sibTrans" cxnId="{31F84F64-F8F9-4EE6-8BA7-6692189B2887}">
      <dgm:prSet/>
      <dgm:spPr/>
      <dgm:t>
        <a:bodyPr/>
        <a:lstStyle/>
        <a:p>
          <a:endParaRPr lang="ru-RU"/>
        </a:p>
      </dgm:t>
    </dgm:pt>
    <dgm:pt modelId="{C6578B9E-5D9A-47F7-902A-7BF33BCB1674}">
      <dgm:prSet custT="1"/>
      <dgm:spPr/>
      <dgm:t>
        <a:bodyPr/>
        <a:lstStyle/>
        <a:p>
          <a:r>
            <a:rPr lang="ru-RU" sz="1800" b="1" dirty="0" smtClean="0"/>
            <a:t>Предпосылки УУД </a:t>
          </a:r>
          <a:endParaRPr lang="ru-RU" sz="1800" dirty="0"/>
        </a:p>
      </dgm:t>
    </dgm:pt>
    <dgm:pt modelId="{9D06D4D1-9F68-4930-BD21-C64A301AE7DD}" type="parTrans" cxnId="{B4EEEE20-C827-4D06-B7E9-F5472A956418}">
      <dgm:prSet/>
      <dgm:spPr/>
      <dgm:t>
        <a:bodyPr/>
        <a:lstStyle/>
        <a:p>
          <a:endParaRPr lang="ru-RU"/>
        </a:p>
      </dgm:t>
    </dgm:pt>
    <dgm:pt modelId="{97B4F51D-0BA3-4C94-8136-AC66880B6D8F}" type="sibTrans" cxnId="{B4EEEE20-C827-4D06-B7E9-F5472A956418}">
      <dgm:prSet/>
      <dgm:spPr/>
      <dgm:t>
        <a:bodyPr/>
        <a:lstStyle/>
        <a:p>
          <a:endParaRPr lang="ru-RU"/>
        </a:p>
      </dgm:t>
    </dgm:pt>
    <dgm:pt modelId="{03B2CDFA-8A14-48AC-9833-6D52C95D3BBA}" type="asst">
      <dgm:prSet/>
      <dgm:spPr/>
      <dgm:t>
        <a:bodyPr/>
        <a:lstStyle/>
        <a:p>
          <a:r>
            <a:rPr lang="ru-RU" b="1" dirty="0" smtClean="0"/>
            <a:t>Приобретение опыта познавательной, исследовательской, проектной (самостоятельной и совместной со взрослыми) деятельности </a:t>
          </a:r>
          <a:endParaRPr lang="ru-RU" b="1" dirty="0"/>
        </a:p>
      </dgm:t>
    </dgm:pt>
    <dgm:pt modelId="{792D21CB-009E-40D7-B985-4E37BFD34048}" type="parTrans" cxnId="{91BDD51B-DFD0-4626-97A2-EC2D141F6434}">
      <dgm:prSet/>
      <dgm:spPr/>
      <dgm:t>
        <a:bodyPr/>
        <a:lstStyle/>
        <a:p>
          <a:endParaRPr lang="ru-RU"/>
        </a:p>
      </dgm:t>
    </dgm:pt>
    <dgm:pt modelId="{D44A65B2-2BE2-4834-889F-8273030BF50A}" type="sibTrans" cxnId="{91BDD51B-DFD0-4626-97A2-EC2D141F6434}">
      <dgm:prSet/>
      <dgm:spPr/>
      <dgm:t>
        <a:bodyPr/>
        <a:lstStyle/>
        <a:p>
          <a:endParaRPr lang="ru-RU"/>
        </a:p>
      </dgm:t>
    </dgm:pt>
    <dgm:pt modelId="{A102E952-F788-4643-B136-20C41B5D0981}">
      <dgm:prSet/>
      <dgm:spPr/>
      <dgm:t>
        <a:bodyPr/>
        <a:lstStyle/>
        <a:p>
          <a:r>
            <a:rPr lang="ru-RU" b="1" dirty="0" smtClean="0"/>
            <a:t>Планируемые результаты по образовательным областям </a:t>
          </a:r>
          <a:endParaRPr lang="ru-RU" b="1" dirty="0"/>
        </a:p>
      </dgm:t>
    </dgm:pt>
    <dgm:pt modelId="{421CA685-418B-41A2-9120-8A748C0079FA}" type="parTrans" cxnId="{E0C4CCAD-2CBE-4C05-917D-5182F4EFC2F9}">
      <dgm:prSet/>
      <dgm:spPr/>
      <dgm:t>
        <a:bodyPr/>
        <a:lstStyle/>
        <a:p>
          <a:endParaRPr lang="ru-RU"/>
        </a:p>
      </dgm:t>
    </dgm:pt>
    <dgm:pt modelId="{A0EB07B9-4146-462C-A9A4-CC40725D9955}" type="sibTrans" cxnId="{E0C4CCAD-2CBE-4C05-917D-5182F4EFC2F9}">
      <dgm:prSet/>
      <dgm:spPr/>
      <dgm:t>
        <a:bodyPr/>
        <a:lstStyle/>
        <a:p>
          <a:endParaRPr lang="ru-RU"/>
        </a:p>
      </dgm:t>
    </dgm:pt>
    <dgm:pt modelId="{588FDDCE-CB2C-4A7D-B10F-A3E64072F1FB}" type="pres">
      <dgm:prSet presAssocID="{50D34491-BABA-4241-B087-B51A59CEA6B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E92208-DCC5-4665-B807-37C60F5C2DFF}" type="pres">
      <dgm:prSet presAssocID="{441B2F5D-ABCA-4CF2-9C22-0A8AF7B8058A}" presName="hierRoot1" presStyleCnt="0">
        <dgm:presLayoutVars>
          <dgm:hierBranch val="init"/>
        </dgm:presLayoutVars>
      </dgm:prSet>
      <dgm:spPr/>
    </dgm:pt>
    <dgm:pt modelId="{890397E9-242A-4F1B-8A15-C3D5B770C7D2}" type="pres">
      <dgm:prSet presAssocID="{441B2F5D-ABCA-4CF2-9C22-0A8AF7B8058A}" presName="rootComposite1" presStyleCnt="0"/>
      <dgm:spPr/>
    </dgm:pt>
    <dgm:pt modelId="{0B0D09BB-D3A5-4A2A-B483-86B228A19AA6}" type="pres">
      <dgm:prSet presAssocID="{441B2F5D-ABCA-4CF2-9C22-0A8AF7B8058A}" presName="rootText1" presStyleLbl="node0" presStyleIdx="0" presStyleCnt="1" custScaleX="363498" custScaleY="107225" custLinFactNeighborX="-1910" custLinFactNeighborY="-2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FA113A-76B7-488F-AF0E-2DDFC68F0069}" type="pres">
      <dgm:prSet presAssocID="{441B2F5D-ABCA-4CF2-9C22-0A8AF7B8058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2F3681A-E975-48FD-881C-6F47C3BF3EFE}" type="pres">
      <dgm:prSet presAssocID="{441B2F5D-ABCA-4CF2-9C22-0A8AF7B8058A}" presName="hierChild2" presStyleCnt="0"/>
      <dgm:spPr/>
    </dgm:pt>
    <dgm:pt modelId="{ADCE4BB0-08E6-4365-9D3E-E9D13C80A396}" type="pres">
      <dgm:prSet presAssocID="{441B2F5D-ABCA-4CF2-9C22-0A8AF7B8058A}" presName="hierChild3" presStyleCnt="0"/>
      <dgm:spPr/>
    </dgm:pt>
    <dgm:pt modelId="{EFC22311-A479-4401-9797-7AE2BA504DD5}" type="pres">
      <dgm:prSet presAssocID="{7E5DBF01-1974-446D-B4AB-8623DC255A1C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9D2E87DE-8886-4176-80ED-396584AB640C}" type="pres">
      <dgm:prSet presAssocID="{EC558FC8-8B96-4D96-A8EB-9CA8A60A11F8}" presName="hierRoot3" presStyleCnt="0">
        <dgm:presLayoutVars>
          <dgm:hierBranch val="init"/>
        </dgm:presLayoutVars>
      </dgm:prSet>
      <dgm:spPr/>
    </dgm:pt>
    <dgm:pt modelId="{9024C83E-D64C-4E9C-8B6D-9569735759A3}" type="pres">
      <dgm:prSet presAssocID="{EC558FC8-8B96-4D96-A8EB-9CA8A60A11F8}" presName="rootComposite3" presStyleCnt="0"/>
      <dgm:spPr/>
    </dgm:pt>
    <dgm:pt modelId="{3E6743C7-663B-474B-BC2F-A81EEAD3EF96}" type="pres">
      <dgm:prSet presAssocID="{EC558FC8-8B96-4D96-A8EB-9CA8A60A11F8}" presName="rootText3" presStyleLbl="asst1" presStyleIdx="0" presStyleCnt="3" custScaleX="159397" custScaleY="160191" custLinFactX="-19975" custLinFactNeighborX="-100000" custLinFactNeighborY="296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1FEFB2-5C9F-43F4-A880-3E020A8A7CDF}" type="pres">
      <dgm:prSet presAssocID="{EC558FC8-8B96-4D96-A8EB-9CA8A60A11F8}" presName="rootConnector3" presStyleLbl="asst1" presStyleIdx="0" presStyleCnt="3"/>
      <dgm:spPr/>
      <dgm:t>
        <a:bodyPr/>
        <a:lstStyle/>
        <a:p>
          <a:endParaRPr lang="ru-RU"/>
        </a:p>
      </dgm:t>
    </dgm:pt>
    <dgm:pt modelId="{325137D2-07E9-409F-971A-08835F735370}" type="pres">
      <dgm:prSet presAssocID="{EC558FC8-8B96-4D96-A8EB-9CA8A60A11F8}" presName="hierChild6" presStyleCnt="0"/>
      <dgm:spPr/>
    </dgm:pt>
    <dgm:pt modelId="{FB88452D-9070-4B14-84F3-4390C4D7E8D2}" type="pres">
      <dgm:prSet presAssocID="{EC558FC8-8B96-4D96-A8EB-9CA8A60A11F8}" presName="hierChild7" presStyleCnt="0"/>
      <dgm:spPr/>
    </dgm:pt>
    <dgm:pt modelId="{BFABA750-76BD-491A-8278-4738BE33B942}" type="pres">
      <dgm:prSet presAssocID="{E78AFEF4-37E9-4144-B8F8-443C2FC5DC92}" presName="Name111" presStyleLbl="parChTrans1D3" presStyleIdx="0" presStyleCnt="2"/>
      <dgm:spPr/>
      <dgm:t>
        <a:bodyPr/>
        <a:lstStyle/>
        <a:p>
          <a:endParaRPr lang="ru-RU"/>
        </a:p>
      </dgm:t>
    </dgm:pt>
    <dgm:pt modelId="{7D69BCD6-FF62-4873-8B40-47D71336683B}" type="pres">
      <dgm:prSet presAssocID="{45E71227-C865-44A3-9192-B34D616AF678}" presName="hierRoot3" presStyleCnt="0">
        <dgm:presLayoutVars>
          <dgm:hierBranch val="init"/>
        </dgm:presLayoutVars>
      </dgm:prSet>
      <dgm:spPr/>
    </dgm:pt>
    <dgm:pt modelId="{409A39FD-27FE-4715-9313-5B5587F8646B}" type="pres">
      <dgm:prSet presAssocID="{45E71227-C865-44A3-9192-B34D616AF678}" presName="rootComposite3" presStyleCnt="0"/>
      <dgm:spPr/>
    </dgm:pt>
    <dgm:pt modelId="{E767A583-4AE9-4750-8951-56EFD51B5477}" type="pres">
      <dgm:prSet presAssocID="{45E71227-C865-44A3-9192-B34D616AF678}" presName="rootText3" presStyleLbl="asst1" presStyleIdx="1" presStyleCnt="3" custScaleX="367622" custScaleY="689570" custLinFactNeighborX="-709" custLinFactNeighborY="539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7840D7-E5EC-4E2F-ACE0-2DD95FCB0094}" type="pres">
      <dgm:prSet presAssocID="{45E71227-C865-44A3-9192-B34D616AF678}" presName="rootConnector3" presStyleLbl="asst1" presStyleIdx="1" presStyleCnt="3"/>
      <dgm:spPr/>
      <dgm:t>
        <a:bodyPr/>
        <a:lstStyle/>
        <a:p>
          <a:endParaRPr lang="ru-RU"/>
        </a:p>
      </dgm:t>
    </dgm:pt>
    <dgm:pt modelId="{576767EB-44E1-442F-9BCA-6B1895B34FE1}" type="pres">
      <dgm:prSet presAssocID="{45E71227-C865-44A3-9192-B34D616AF678}" presName="hierChild6" presStyleCnt="0"/>
      <dgm:spPr/>
    </dgm:pt>
    <dgm:pt modelId="{21B481FD-D57A-401E-89BD-D7F5900A6EAF}" type="pres">
      <dgm:prSet presAssocID="{45E71227-C865-44A3-9192-B34D616AF678}" presName="hierChild7" presStyleCnt="0"/>
      <dgm:spPr/>
    </dgm:pt>
    <dgm:pt modelId="{C83F25B0-9595-433A-8FCF-2D102172442D}" type="pres">
      <dgm:prSet presAssocID="{6F54232D-3528-4BE6-8CF0-CC8E55B52A0A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7E0CF095-097B-4E4A-830A-17BF894C1AB9}" type="pres">
      <dgm:prSet presAssocID="{F616C82D-6790-4271-87D7-9612F5BFA7D0}" presName="hierRoot3" presStyleCnt="0">
        <dgm:presLayoutVars>
          <dgm:hierBranch val="init"/>
        </dgm:presLayoutVars>
      </dgm:prSet>
      <dgm:spPr/>
    </dgm:pt>
    <dgm:pt modelId="{5C6EEF78-4261-4B0A-BEDF-C9C2BDB9B557}" type="pres">
      <dgm:prSet presAssocID="{F616C82D-6790-4271-87D7-9612F5BFA7D0}" presName="rootComposite3" presStyleCnt="0"/>
      <dgm:spPr/>
    </dgm:pt>
    <dgm:pt modelId="{918EB948-507B-4A89-B118-63C2FBC52E90}" type="pres">
      <dgm:prSet presAssocID="{F616C82D-6790-4271-87D7-9612F5BFA7D0}" presName="rootText3" presStyleLbl="asst1" presStyleIdx="2" presStyleCnt="3" custScaleX="210838" custScaleY="162968" custLinFactX="-198390" custLinFactNeighborX="-200000" custLinFactNeighborY="-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2E8977-B48C-46AE-94B5-630DE50AB753}" type="pres">
      <dgm:prSet presAssocID="{F616C82D-6790-4271-87D7-9612F5BFA7D0}" presName="rootConnector3" presStyleLbl="asst1" presStyleIdx="2" presStyleCnt="3"/>
      <dgm:spPr/>
      <dgm:t>
        <a:bodyPr/>
        <a:lstStyle/>
        <a:p>
          <a:endParaRPr lang="ru-RU"/>
        </a:p>
      </dgm:t>
    </dgm:pt>
    <dgm:pt modelId="{12435115-7556-4927-B315-5999AA03ABCB}" type="pres">
      <dgm:prSet presAssocID="{F616C82D-6790-4271-87D7-9612F5BFA7D0}" presName="hierChild6" presStyleCnt="0"/>
      <dgm:spPr/>
    </dgm:pt>
    <dgm:pt modelId="{B481A8E6-1FCC-41B2-8812-CD6D21E2D2FF}" type="pres">
      <dgm:prSet presAssocID="{F0694131-2D74-4B0C-A9B5-5DE84960D391}" presName="Name37" presStyleLbl="parChTrans1D3" presStyleIdx="1" presStyleCnt="2"/>
      <dgm:spPr/>
      <dgm:t>
        <a:bodyPr/>
        <a:lstStyle/>
        <a:p>
          <a:endParaRPr lang="ru-RU"/>
        </a:p>
      </dgm:t>
    </dgm:pt>
    <dgm:pt modelId="{91EB52AA-91CF-46BB-907F-3F8396D19A13}" type="pres">
      <dgm:prSet presAssocID="{751DBFD8-DD69-4314-9F06-0474264B4E14}" presName="hierRoot2" presStyleCnt="0">
        <dgm:presLayoutVars>
          <dgm:hierBranch val="init"/>
        </dgm:presLayoutVars>
      </dgm:prSet>
      <dgm:spPr/>
    </dgm:pt>
    <dgm:pt modelId="{22F028B9-DA18-45B7-AE26-6D20739E1F9F}" type="pres">
      <dgm:prSet presAssocID="{751DBFD8-DD69-4314-9F06-0474264B4E14}" presName="rootComposite" presStyleCnt="0"/>
      <dgm:spPr/>
    </dgm:pt>
    <dgm:pt modelId="{29A5E054-2E72-4AFC-BEB4-5423BB7C3F7B}" type="pres">
      <dgm:prSet presAssocID="{751DBFD8-DD69-4314-9F06-0474264B4E14}" presName="rootText" presStyleLbl="node3" presStyleIdx="0" presStyleCnt="1" custScaleX="205024" custScaleY="214049" custLinFactX="-100000" custLinFactNeighborX="-166937" custLinFactNeighborY="2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D1B1B0-0747-4AF3-A5EB-71115079638C}" type="pres">
      <dgm:prSet presAssocID="{751DBFD8-DD69-4314-9F06-0474264B4E14}" presName="rootConnector" presStyleLbl="node3" presStyleIdx="0" presStyleCnt="1"/>
      <dgm:spPr/>
      <dgm:t>
        <a:bodyPr/>
        <a:lstStyle/>
        <a:p>
          <a:endParaRPr lang="ru-RU"/>
        </a:p>
      </dgm:t>
    </dgm:pt>
    <dgm:pt modelId="{051B4869-A9A3-49A3-9E4D-FCCEE813C5AB}" type="pres">
      <dgm:prSet presAssocID="{751DBFD8-DD69-4314-9F06-0474264B4E14}" presName="hierChild4" presStyleCnt="0"/>
      <dgm:spPr/>
    </dgm:pt>
    <dgm:pt modelId="{8941F811-B6F3-4C94-B774-1EBCC6DF26AE}" type="pres">
      <dgm:prSet presAssocID="{9D06D4D1-9F68-4930-BD21-C64A301AE7DD}" presName="Name37" presStyleLbl="parChTrans1D4" presStyleIdx="0" presStyleCnt="3"/>
      <dgm:spPr/>
      <dgm:t>
        <a:bodyPr/>
        <a:lstStyle/>
        <a:p>
          <a:endParaRPr lang="ru-RU"/>
        </a:p>
      </dgm:t>
    </dgm:pt>
    <dgm:pt modelId="{EC92D608-5EED-4ACE-9B21-3BB6F973B2D6}" type="pres">
      <dgm:prSet presAssocID="{C6578B9E-5D9A-47F7-902A-7BF33BCB1674}" presName="hierRoot2" presStyleCnt="0">
        <dgm:presLayoutVars>
          <dgm:hierBranch val="init"/>
        </dgm:presLayoutVars>
      </dgm:prSet>
      <dgm:spPr/>
    </dgm:pt>
    <dgm:pt modelId="{7514BECF-6543-447F-AD8F-3C4C92D4E5F5}" type="pres">
      <dgm:prSet presAssocID="{C6578B9E-5D9A-47F7-902A-7BF33BCB1674}" presName="rootComposite" presStyleCnt="0"/>
      <dgm:spPr/>
    </dgm:pt>
    <dgm:pt modelId="{489487DA-90FF-431F-B8A9-7DF018704989}" type="pres">
      <dgm:prSet presAssocID="{C6578B9E-5D9A-47F7-902A-7BF33BCB1674}" presName="rootText" presStyleLbl="node4" presStyleIdx="0" presStyleCnt="2" custScaleX="212327" custScaleY="142560" custLinFactX="-12216" custLinFactNeighborX="-100000" custLinFactNeighborY="-1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BDA1CE-C26C-4F23-ACCF-B9C6B41B0E0C}" type="pres">
      <dgm:prSet presAssocID="{C6578B9E-5D9A-47F7-902A-7BF33BCB1674}" presName="rootConnector" presStyleLbl="node4" presStyleIdx="0" presStyleCnt="2"/>
      <dgm:spPr/>
      <dgm:t>
        <a:bodyPr/>
        <a:lstStyle/>
        <a:p>
          <a:endParaRPr lang="ru-RU"/>
        </a:p>
      </dgm:t>
    </dgm:pt>
    <dgm:pt modelId="{5B6ABBDA-823C-4063-A7A1-1029EF76C41C}" type="pres">
      <dgm:prSet presAssocID="{C6578B9E-5D9A-47F7-902A-7BF33BCB1674}" presName="hierChild4" presStyleCnt="0"/>
      <dgm:spPr/>
    </dgm:pt>
    <dgm:pt modelId="{A2DC1B4C-50C6-448C-B324-3D765B32B06E}" type="pres">
      <dgm:prSet presAssocID="{C6578B9E-5D9A-47F7-902A-7BF33BCB1674}" presName="hierChild5" presStyleCnt="0"/>
      <dgm:spPr/>
    </dgm:pt>
    <dgm:pt modelId="{B7448211-FD0B-4BF6-8CD4-443A22B87497}" type="pres">
      <dgm:prSet presAssocID="{792D21CB-009E-40D7-B985-4E37BFD34048}" presName="Name111" presStyleLbl="parChTrans1D4" presStyleIdx="1" presStyleCnt="3"/>
      <dgm:spPr/>
      <dgm:t>
        <a:bodyPr/>
        <a:lstStyle/>
        <a:p>
          <a:endParaRPr lang="ru-RU"/>
        </a:p>
      </dgm:t>
    </dgm:pt>
    <dgm:pt modelId="{5950F3E9-17DA-41A0-8F9A-FC3E99C15E44}" type="pres">
      <dgm:prSet presAssocID="{03B2CDFA-8A14-48AC-9833-6D52C95D3BBA}" presName="hierRoot3" presStyleCnt="0">
        <dgm:presLayoutVars>
          <dgm:hierBranch val="init"/>
        </dgm:presLayoutVars>
      </dgm:prSet>
      <dgm:spPr/>
    </dgm:pt>
    <dgm:pt modelId="{752F84DA-4B1C-4E76-B9AC-F28C0DEB6588}" type="pres">
      <dgm:prSet presAssocID="{03B2CDFA-8A14-48AC-9833-6D52C95D3BBA}" presName="rootComposite3" presStyleCnt="0"/>
      <dgm:spPr/>
    </dgm:pt>
    <dgm:pt modelId="{A217590D-A5A8-4AC7-BD3E-A51FC66797EE}" type="pres">
      <dgm:prSet presAssocID="{03B2CDFA-8A14-48AC-9833-6D52C95D3BBA}" presName="rootText3" presStyleLbl="asst4" presStyleIdx="0" presStyleCnt="1" custScaleX="329365" custScaleY="373201" custLinFactNeighborX="1537" custLinFactNeighborY="-731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22269F-964A-45BD-9885-30BC0D5613A7}" type="pres">
      <dgm:prSet presAssocID="{03B2CDFA-8A14-48AC-9833-6D52C95D3BBA}" presName="rootConnector3" presStyleLbl="asst4" presStyleIdx="0" presStyleCnt="1"/>
      <dgm:spPr/>
      <dgm:t>
        <a:bodyPr/>
        <a:lstStyle/>
        <a:p>
          <a:endParaRPr lang="ru-RU"/>
        </a:p>
      </dgm:t>
    </dgm:pt>
    <dgm:pt modelId="{2EACCBAB-7EDB-48B9-9A3B-FC8B1F2C063F}" type="pres">
      <dgm:prSet presAssocID="{03B2CDFA-8A14-48AC-9833-6D52C95D3BBA}" presName="hierChild6" presStyleCnt="0"/>
      <dgm:spPr/>
    </dgm:pt>
    <dgm:pt modelId="{7D26E27F-7C4C-4F74-A43E-53B34094A426}" type="pres">
      <dgm:prSet presAssocID="{421CA685-418B-41A2-9120-8A748C0079FA}" presName="Name37" presStyleLbl="parChTrans1D4" presStyleIdx="2" presStyleCnt="3"/>
      <dgm:spPr/>
      <dgm:t>
        <a:bodyPr/>
        <a:lstStyle/>
        <a:p>
          <a:endParaRPr lang="ru-RU"/>
        </a:p>
      </dgm:t>
    </dgm:pt>
    <dgm:pt modelId="{D59A777B-393D-4C26-97AA-D9142B9ABDC6}" type="pres">
      <dgm:prSet presAssocID="{A102E952-F788-4643-B136-20C41B5D0981}" presName="hierRoot2" presStyleCnt="0">
        <dgm:presLayoutVars>
          <dgm:hierBranch val="init"/>
        </dgm:presLayoutVars>
      </dgm:prSet>
      <dgm:spPr/>
    </dgm:pt>
    <dgm:pt modelId="{DD0666D1-7810-4E78-9908-134BD95D9895}" type="pres">
      <dgm:prSet presAssocID="{A102E952-F788-4643-B136-20C41B5D0981}" presName="rootComposite" presStyleCnt="0"/>
      <dgm:spPr/>
    </dgm:pt>
    <dgm:pt modelId="{C26EA0AC-DDC9-4B70-A797-F25391C5A577}" type="pres">
      <dgm:prSet presAssocID="{A102E952-F788-4643-B136-20C41B5D0981}" presName="rootText" presStyleLbl="node4" presStyleIdx="1" presStyleCnt="2" custScaleX="340034" custScaleY="233809" custLinFactNeighborX="383" custLinFactNeighborY="-886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F8653B-C658-45BB-AA2A-FE4246220583}" type="pres">
      <dgm:prSet presAssocID="{A102E952-F788-4643-B136-20C41B5D0981}" presName="rootConnector" presStyleLbl="node4" presStyleIdx="1" presStyleCnt="2"/>
      <dgm:spPr/>
      <dgm:t>
        <a:bodyPr/>
        <a:lstStyle/>
        <a:p>
          <a:endParaRPr lang="ru-RU"/>
        </a:p>
      </dgm:t>
    </dgm:pt>
    <dgm:pt modelId="{7488862B-2B8C-4BEA-A0C3-EFA667D0AF7B}" type="pres">
      <dgm:prSet presAssocID="{A102E952-F788-4643-B136-20C41B5D0981}" presName="hierChild4" presStyleCnt="0"/>
      <dgm:spPr/>
    </dgm:pt>
    <dgm:pt modelId="{EB9A4518-9FDE-4DB8-ADBF-87095E533F53}" type="pres">
      <dgm:prSet presAssocID="{A102E952-F788-4643-B136-20C41B5D0981}" presName="hierChild5" presStyleCnt="0"/>
      <dgm:spPr/>
    </dgm:pt>
    <dgm:pt modelId="{5C6085A0-53F3-4615-844B-831456CD164E}" type="pres">
      <dgm:prSet presAssocID="{03B2CDFA-8A14-48AC-9833-6D52C95D3BBA}" presName="hierChild7" presStyleCnt="0"/>
      <dgm:spPr/>
    </dgm:pt>
    <dgm:pt modelId="{1DA2D910-0244-43F1-972B-B4D41262B55F}" type="pres">
      <dgm:prSet presAssocID="{751DBFD8-DD69-4314-9F06-0474264B4E14}" presName="hierChild5" presStyleCnt="0"/>
      <dgm:spPr/>
    </dgm:pt>
    <dgm:pt modelId="{AF4D79FA-DABF-4B70-8A0C-E8DBF8CEEC52}" type="pres">
      <dgm:prSet presAssocID="{F616C82D-6790-4271-87D7-9612F5BFA7D0}" presName="hierChild7" presStyleCnt="0"/>
      <dgm:spPr/>
    </dgm:pt>
  </dgm:ptLst>
  <dgm:cxnLst>
    <dgm:cxn modelId="{F39AF21E-A785-4638-802E-73F5F5E6C9BB}" type="presOf" srcId="{C6578B9E-5D9A-47F7-902A-7BF33BCB1674}" destId="{489487DA-90FF-431F-B8A9-7DF018704989}" srcOrd="0" destOrd="0" presId="urn:microsoft.com/office/officeart/2005/8/layout/orgChart1"/>
    <dgm:cxn modelId="{E0C4CCAD-2CBE-4C05-917D-5182F4EFC2F9}" srcId="{03B2CDFA-8A14-48AC-9833-6D52C95D3BBA}" destId="{A102E952-F788-4643-B136-20C41B5D0981}" srcOrd="0" destOrd="0" parTransId="{421CA685-418B-41A2-9120-8A748C0079FA}" sibTransId="{A0EB07B9-4146-462C-A9A4-CC40725D9955}"/>
    <dgm:cxn modelId="{5EFBDCE0-5F57-4DC7-A9ED-CB2145DE94D7}" type="presOf" srcId="{EC558FC8-8B96-4D96-A8EB-9CA8A60A11F8}" destId="{3E6743C7-663B-474B-BC2F-A81EEAD3EF96}" srcOrd="0" destOrd="0" presId="urn:microsoft.com/office/officeart/2005/8/layout/orgChart1"/>
    <dgm:cxn modelId="{63881EA2-B1E3-48FE-8D78-938D35A5BD44}" type="presOf" srcId="{792D21CB-009E-40D7-B985-4E37BFD34048}" destId="{B7448211-FD0B-4BF6-8CD4-443A22B87497}" srcOrd="0" destOrd="0" presId="urn:microsoft.com/office/officeart/2005/8/layout/orgChart1"/>
    <dgm:cxn modelId="{5AE4DE7D-6080-4AC6-97CA-5EE7D66DE947}" type="presOf" srcId="{F616C82D-6790-4271-87D7-9612F5BFA7D0}" destId="{918EB948-507B-4A89-B118-63C2FBC52E90}" srcOrd="0" destOrd="0" presId="urn:microsoft.com/office/officeart/2005/8/layout/orgChart1"/>
    <dgm:cxn modelId="{83247C12-FDD0-4103-810A-5E5AEB18A35D}" type="presOf" srcId="{A102E952-F788-4643-B136-20C41B5D0981}" destId="{14F8653B-C658-45BB-AA2A-FE4246220583}" srcOrd="1" destOrd="0" presId="urn:microsoft.com/office/officeart/2005/8/layout/orgChart1"/>
    <dgm:cxn modelId="{C110BA13-BDE2-426F-96A0-57A4E4C94710}" srcId="{EC558FC8-8B96-4D96-A8EB-9CA8A60A11F8}" destId="{45E71227-C865-44A3-9192-B34D616AF678}" srcOrd="0" destOrd="0" parTransId="{E78AFEF4-37E9-4144-B8F8-443C2FC5DC92}" sibTransId="{909D520B-8B4F-4B9A-B291-1D2CC455915B}"/>
    <dgm:cxn modelId="{91BDD51B-DFD0-4626-97A2-EC2D141F6434}" srcId="{C6578B9E-5D9A-47F7-902A-7BF33BCB1674}" destId="{03B2CDFA-8A14-48AC-9833-6D52C95D3BBA}" srcOrd="0" destOrd="0" parTransId="{792D21CB-009E-40D7-B985-4E37BFD34048}" sibTransId="{D44A65B2-2BE2-4834-889F-8273030BF50A}"/>
    <dgm:cxn modelId="{AA159F59-DC9F-4C9E-AD63-9329EBA61FA2}" type="presOf" srcId="{50D34491-BABA-4241-B087-B51A59CEA6BB}" destId="{588FDDCE-CB2C-4A7D-B10F-A3E64072F1FB}" srcOrd="0" destOrd="0" presId="urn:microsoft.com/office/officeart/2005/8/layout/orgChart1"/>
    <dgm:cxn modelId="{742113E8-13EA-4BAA-8245-FCBD22410C45}" type="presOf" srcId="{EC558FC8-8B96-4D96-A8EB-9CA8A60A11F8}" destId="{F41FEFB2-5C9F-43F4-A880-3E020A8A7CDF}" srcOrd="1" destOrd="0" presId="urn:microsoft.com/office/officeart/2005/8/layout/orgChart1"/>
    <dgm:cxn modelId="{918D065D-4965-4887-A2A5-9BAE9500EB56}" type="presOf" srcId="{C6578B9E-5D9A-47F7-902A-7BF33BCB1674}" destId="{D7BDA1CE-C26C-4F23-ACCF-B9C6B41B0E0C}" srcOrd="1" destOrd="0" presId="urn:microsoft.com/office/officeart/2005/8/layout/orgChart1"/>
    <dgm:cxn modelId="{B4EEEE20-C827-4D06-B7E9-F5472A956418}" srcId="{751DBFD8-DD69-4314-9F06-0474264B4E14}" destId="{C6578B9E-5D9A-47F7-902A-7BF33BCB1674}" srcOrd="0" destOrd="0" parTransId="{9D06D4D1-9F68-4930-BD21-C64A301AE7DD}" sibTransId="{97B4F51D-0BA3-4C94-8136-AC66880B6D8F}"/>
    <dgm:cxn modelId="{7D95A19C-FA55-4B42-8ECB-09A12E5E9325}" type="presOf" srcId="{E78AFEF4-37E9-4144-B8F8-443C2FC5DC92}" destId="{BFABA750-76BD-491A-8278-4738BE33B942}" srcOrd="0" destOrd="0" presId="urn:microsoft.com/office/officeart/2005/8/layout/orgChart1"/>
    <dgm:cxn modelId="{AE5E541C-CEE0-4746-8B1D-CDA359B2DAF7}" type="presOf" srcId="{A102E952-F788-4643-B136-20C41B5D0981}" destId="{C26EA0AC-DDC9-4B70-A797-F25391C5A577}" srcOrd="0" destOrd="0" presId="urn:microsoft.com/office/officeart/2005/8/layout/orgChart1"/>
    <dgm:cxn modelId="{D7F65A19-46C0-4AB9-93C0-0C1EDB8AE3A0}" srcId="{441B2F5D-ABCA-4CF2-9C22-0A8AF7B8058A}" destId="{EC558FC8-8B96-4D96-A8EB-9CA8A60A11F8}" srcOrd="0" destOrd="0" parTransId="{7E5DBF01-1974-446D-B4AB-8623DC255A1C}" sibTransId="{9E8B2410-EF39-4E5D-B6CF-4702772E8183}"/>
    <dgm:cxn modelId="{579C7217-09C3-4EC8-8C83-C7C4E81DB57F}" type="presOf" srcId="{441B2F5D-ABCA-4CF2-9C22-0A8AF7B8058A}" destId="{0B0D09BB-D3A5-4A2A-B483-86B228A19AA6}" srcOrd="0" destOrd="0" presId="urn:microsoft.com/office/officeart/2005/8/layout/orgChart1"/>
    <dgm:cxn modelId="{1FC053CD-6926-4D17-9A06-CA26ADD5D939}" type="presOf" srcId="{751DBFD8-DD69-4314-9F06-0474264B4E14}" destId="{77D1B1B0-0747-4AF3-A5EB-71115079638C}" srcOrd="1" destOrd="0" presId="urn:microsoft.com/office/officeart/2005/8/layout/orgChart1"/>
    <dgm:cxn modelId="{950BC397-42BB-48C2-AF43-EDA695B488C9}" type="presOf" srcId="{03B2CDFA-8A14-48AC-9833-6D52C95D3BBA}" destId="{A217590D-A5A8-4AC7-BD3E-A51FC66797EE}" srcOrd="0" destOrd="0" presId="urn:microsoft.com/office/officeart/2005/8/layout/orgChart1"/>
    <dgm:cxn modelId="{827B654D-1C0F-448B-90AA-79E1E7BC75D9}" type="presOf" srcId="{751DBFD8-DD69-4314-9F06-0474264B4E14}" destId="{29A5E054-2E72-4AFC-BEB4-5423BB7C3F7B}" srcOrd="0" destOrd="0" presId="urn:microsoft.com/office/officeart/2005/8/layout/orgChart1"/>
    <dgm:cxn modelId="{624C88D5-1A1D-436E-9EDC-18C386C904E0}" type="presOf" srcId="{F0694131-2D74-4B0C-A9B5-5DE84960D391}" destId="{B481A8E6-1FCC-41B2-8812-CD6D21E2D2FF}" srcOrd="0" destOrd="0" presId="urn:microsoft.com/office/officeart/2005/8/layout/orgChart1"/>
    <dgm:cxn modelId="{31F84F64-F8F9-4EE6-8BA7-6692189B2887}" srcId="{F616C82D-6790-4271-87D7-9612F5BFA7D0}" destId="{751DBFD8-DD69-4314-9F06-0474264B4E14}" srcOrd="0" destOrd="0" parTransId="{F0694131-2D74-4B0C-A9B5-5DE84960D391}" sibTransId="{E5EA148A-4CFD-4490-A13D-7C89515142CF}"/>
    <dgm:cxn modelId="{5EFF76BB-A426-4051-A012-2C9404DC472E}" type="presOf" srcId="{421CA685-418B-41A2-9120-8A748C0079FA}" destId="{7D26E27F-7C4C-4F74-A43E-53B34094A426}" srcOrd="0" destOrd="0" presId="urn:microsoft.com/office/officeart/2005/8/layout/orgChart1"/>
    <dgm:cxn modelId="{189205CE-F677-4C55-ACF0-0D71515015F9}" type="presOf" srcId="{9D06D4D1-9F68-4930-BD21-C64A301AE7DD}" destId="{8941F811-B6F3-4C94-B774-1EBCC6DF26AE}" srcOrd="0" destOrd="0" presId="urn:microsoft.com/office/officeart/2005/8/layout/orgChart1"/>
    <dgm:cxn modelId="{CF2407FD-70F7-4F8A-8F90-CE63561C42AD}" type="presOf" srcId="{45E71227-C865-44A3-9192-B34D616AF678}" destId="{E767A583-4AE9-4750-8951-56EFD51B5477}" srcOrd="0" destOrd="0" presId="urn:microsoft.com/office/officeart/2005/8/layout/orgChart1"/>
    <dgm:cxn modelId="{F4A0B906-6190-48A8-954B-4069BF9543A4}" type="presOf" srcId="{441B2F5D-ABCA-4CF2-9C22-0A8AF7B8058A}" destId="{94FA113A-76B7-488F-AF0E-2DDFC68F0069}" srcOrd="1" destOrd="0" presId="urn:microsoft.com/office/officeart/2005/8/layout/orgChart1"/>
    <dgm:cxn modelId="{98C082CE-9FCC-4357-8B76-2E152DACC4B6}" type="presOf" srcId="{45E71227-C865-44A3-9192-B34D616AF678}" destId="{A07840D7-E5EC-4E2F-ACE0-2DD95FCB0094}" srcOrd="1" destOrd="0" presId="urn:microsoft.com/office/officeart/2005/8/layout/orgChart1"/>
    <dgm:cxn modelId="{4D8B4538-2326-49F0-AE9D-8E18F80A4BBF}" srcId="{50D34491-BABA-4241-B087-B51A59CEA6BB}" destId="{441B2F5D-ABCA-4CF2-9C22-0A8AF7B8058A}" srcOrd="0" destOrd="0" parTransId="{1181C4A0-E7FA-4116-8E27-F70570907BFD}" sibTransId="{E957373A-BD83-41AC-A454-80D48472ACA8}"/>
    <dgm:cxn modelId="{76449DAE-6384-44AA-BA3D-5BB5CFB6F678}" type="presOf" srcId="{F616C82D-6790-4271-87D7-9612F5BFA7D0}" destId="{792E8977-B48C-46AE-94B5-630DE50AB753}" srcOrd="1" destOrd="0" presId="urn:microsoft.com/office/officeart/2005/8/layout/orgChart1"/>
    <dgm:cxn modelId="{35E3A490-F508-45B8-8E11-ADCBC0D78E8A}" type="presOf" srcId="{03B2CDFA-8A14-48AC-9833-6D52C95D3BBA}" destId="{FD22269F-964A-45BD-9885-30BC0D5613A7}" srcOrd="1" destOrd="0" presId="urn:microsoft.com/office/officeart/2005/8/layout/orgChart1"/>
    <dgm:cxn modelId="{E79D88EC-ECB3-4CC7-ACF4-7240D7A3DF03}" type="presOf" srcId="{6F54232D-3528-4BE6-8CF0-CC8E55B52A0A}" destId="{C83F25B0-9595-433A-8FCF-2D102172442D}" srcOrd="0" destOrd="0" presId="urn:microsoft.com/office/officeart/2005/8/layout/orgChart1"/>
    <dgm:cxn modelId="{2A9918CC-149D-4133-8CE7-BE6F72FA552D}" srcId="{441B2F5D-ABCA-4CF2-9C22-0A8AF7B8058A}" destId="{F616C82D-6790-4271-87D7-9612F5BFA7D0}" srcOrd="1" destOrd="0" parTransId="{6F54232D-3528-4BE6-8CF0-CC8E55B52A0A}" sibTransId="{844B9266-23EF-4F07-BA70-AED63F1E0EBB}"/>
    <dgm:cxn modelId="{D5516F9D-7705-48D4-8FC3-773A40650B10}" type="presOf" srcId="{7E5DBF01-1974-446D-B4AB-8623DC255A1C}" destId="{EFC22311-A479-4401-9797-7AE2BA504DD5}" srcOrd="0" destOrd="0" presId="urn:microsoft.com/office/officeart/2005/8/layout/orgChart1"/>
    <dgm:cxn modelId="{D94E6026-E1BB-4891-BE03-9C9226CA7E4B}" type="presParOf" srcId="{588FDDCE-CB2C-4A7D-B10F-A3E64072F1FB}" destId="{B6E92208-DCC5-4665-B807-37C60F5C2DFF}" srcOrd="0" destOrd="0" presId="urn:microsoft.com/office/officeart/2005/8/layout/orgChart1"/>
    <dgm:cxn modelId="{9A1761D7-362A-4899-80D6-962007222B9D}" type="presParOf" srcId="{B6E92208-DCC5-4665-B807-37C60F5C2DFF}" destId="{890397E9-242A-4F1B-8A15-C3D5B770C7D2}" srcOrd="0" destOrd="0" presId="urn:microsoft.com/office/officeart/2005/8/layout/orgChart1"/>
    <dgm:cxn modelId="{D30E1995-8649-450E-BE33-516138D672DA}" type="presParOf" srcId="{890397E9-242A-4F1B-8A15-C3D5B770C7D2}" destId="{0B0D09BB-D3A5-4A2A-B483-86B228A19AA6}" srcOrd="0" destOrd="0" presId="urn:microsoft.com/office/officeart/2005/8/layout/orgChart1"/>
    <dgm:cxn modelId="{9BE748B2-C269-4A09-8B94-37232F3E8014}" type="presParOf" srcId="{890397E9-242A-4F1B-8A15-C3D5B770C7D2}" destId="{94FA113A-76B7-488F-AF0E-2DDFC68F0069}" srcOrd="1" destOrd="0" presId="urn:microsoft.com/office/officeart/2005/8/layout/orgChart1"/>
    <dgm:cxn modelId="{7CA64FE5-F70B-4001-ADDD-263B842058B6}" type="presParOf" srcId="{B6E92208-DCC5-4665-B807-37C60F5C2DFF}" destId="{42F3681A-E975-48FD-881C-6F47C3BF3EFE}" srcOrd="1" destOrd="0" presId="urn:microsoft.com/office/officeart/2005/8/layout/orgChart1"/>
    <dgm:cxn modelId="{2665611C-6EBC-43C2-A26D-D1BC171B096F}" type="presParOf" srcId="{B6E92208-DCC5-4665-B807-37C60F5C2DFF}" destId="{ADCE4BB0-08E6-4365-9D3E-E9D13C80A396}" srcOrd="2" destOrd="0" presId="urn:microsoft.com/office/officeart/2005/8/layout/orgChart1"/>
    <dgm:cxn modelId="{60971BCA-83EB-4367-82C3-D0568A3B9B9F}" type="presParOf" srcId="{ADCE4BB0-08E6-4365-9D3E-E9D13C80A396}" destId="{EFC22311-A479-4401-9797-7AE2BA504DD5}" srcOrd="0" destOrd="0" presId="urn:microsoft.com/office/officeart/2005/8/layout/orgChart1"/>
    <dgm:cxn modelId="{1D4C1446-0F7E-4366-BD75-CE2CA4A49C75}" type="presParOf" srcId="{ADCE4BB0-08E6-4365-9D3E-E9D13C80A396}" destId="{9D2E87DE-8886-4176-80ED-396584AB640C}" srcOrd="1" destOrd="0" presId="urn:microsoft.com/office/officeart/2005/8/layout/orgChart1"/>
    <dgm:cxn modelId="{8916862D-8706-41CA-9BF7-B67F87150F34}" type="presParOf" srcId="{9D2E87DE-8886-4176-80ED-396584AB640C}" destId="{9024C83E-D64C-4E9C-8B6D-9569735759A3}" srcOrd="0" destOrd="0" presId="urn:microsoft.com/office/officeart/2005/8/layout/orgChart1"/>
    <dgm:cxn modelId="{2C848C26-A44D-4A1E-8C57-1610E381F203}" type="presParOf" srcId="{9024C83E-D64C-4E9C-8B6D-9569735759A3}" destId="{3E6743C7-663B-474B-BC2F-A81EEAD3EF96}" srcOrd="0" destOrd="0" presId="urn:microsoft.com/office/officeart/2005/8/layout/orgChart1"/>
    <dgm:cxn modelId="{38FB7E5A-FA24-463D-8FE5-B23494FA8219}" type="presParOf" srcId="{9024C83E-D64C-4E9C-8B6D-9569735759A3}" destId="{F41FEFB2-5C9F-43F4-A880-3E020A8A7CDF}" srcOrd="1" destOrd="0" presId="urn:microsoft.com/office/officeart/2005/8/layout/orgChart1"/>
    <dgm:cxn modelId="{72B04A3A-BE38-477D-885D-B76445C07857}" type="presParOf" srcId="{9D2E87DE-8886-4176-80ED-396584AB640C}" destId="{325137D2-07E9-409F-971A-08835F735370}" srcOrd="1" destOrd="0" presId="urn:microsoft.com/office/officeart/2005/8/layout/orgChart1"/>
    <dgm:cxn modelId="{C715F1B8-08BD-447F-8E20-31E1A9099EC3}" type="presParOf" srcId="{9D2E87DE-8886-4176-80ED-396584AB640C}" destId="{FB88452D-9070-4B14-84F3-4390C4D7E8D2}" srcOrd="2" destOrd="0" presId="urn:microsoft.com/office/officeart/2005/8/layout/orgChart1"/>
    <dgm:cxn modelId="{0DBDEA0D-0B1D-420B-A8E2-091A5126554B}" type="presParOf" srcId="{FB88452D-9070-4B14-84F3-4390C4D7E8D2}" destId="{BFABA750-76BD-491A-8278-4738BE33B942}" srcOrd="0" destOrd="0" presId="urn:microsoft.com/office/officeart/2005/8/layout/orgChart1"/>
    <dgm:cxn modelId="{C03AD810-5CAE-4A77-8174-80017D94CC14}" type="presParOf" srcId="{FB88452D-9070-4B14-84F3-4390C4D7E8D2}" destId="{7D69BCD6-FF62-4873-8B40-47D71336683B}" srcOrd="1" destOrd="0" presId="urn:microsoft.com/office/officeart/2005/8/layout/orgChart1"/>
    <dgm:cxn modelId="{4F5212E1-DF77-4033-8B8C-2FF1CCFF605B}" type="presParOf" srcId="{7D69BCD6-FF62-4873-8B40-47D71336683B}" destId="{409A39FD-27FE-4715-9313-5B5587F8646B}" srcOrd="0" destOrd="0" presId="urn:microsoft.com/office/officeart/2005/8/layout/orgChart1"/>
    <dgm:cxn modelId="{1A75F512-7528-4C0D-9EF0-7EBF3D54AA35}" type="presParOf" srcId="{409A39FD-27FE-4715-9313-5B5587F8646B}" destId="{E767A583-4AE9-4750-8951-56EFD51B5477}" srcOrd="0" destOrd="0" presId="urn:microsoft.com/office/officeart/2005/8/layout/orgChart1"/>
    <dgm:cxn modelId="{809D62E7-CECC-4E57-BF97-0FDD1180427E}" type="presParOf" srcId="{409A39FD-27FE-4715-9313-5B5587F8646B}" destId="{A07840D7-E5EC-4E2F-ACE0-2DD95FCB0094}" srcOrd="1" destOrd="0" presId="urn:microsoft.com/office/officeart/2005/8/layout/orgChart1"/>
    <dgm:cxn modelId="{D333EFA7-9C28-4D31-B8A7-9F319EDC5140}" type="presParOf" srcId="{7D69BCD6-FF62-4873-8B40-47D71336683B}" destId="{576767EB-44E1-442F-9BCA-6B1895B34FE1}" srcOrd="1" destOrd="0" presId="urn:microsoft.com/office/officeart/2005/8/layout/orgChart1"/>
    <dgm:cxn modelId="{AC033189-FC3E-4DF6-91FE-579D084F9AF8}" type="presParOf" srcId="{7D69BCD6-FF62-4873-8B40-47D71336683B}" destId="{21B481FD-D57A-401E-89BD-D7F5900A6EAF}" srcOrd="2" destOrd="0" presId="urn:microsoft.com/office/officeart/2005/8/layout/orgChart1"/>
    <dgm:cxn modelId="{1F24F62E-2097-41B9-8BCE-8F0D535F7F4F}" type="presParOf" srcId="{ADCE4BB0-08E6-4365-9D3E-E9D13C80A396}" destId="{C83F25B0-9595-433A-8FCF-2D102172442D}" srcOrd="2" destOrd="0" presId="urn:microsoft.com/office/officeart/2005/8/layout/orgChart1"/>
    <dgm:cxn modelId="{538D3CA0-0426-4CD3-B975-3A624D6337FE}" type="presParOf" srcId="{ADCE4BB0-08E6-4365-9D3E-E9D13C80A396}" destId="{7E0CF095-097B-4E4A-830A-17BF894C1AB9}" srcOrd="3" destOrd="0" presId="urn:microsoft.com/office/officeart/2005/8/layout/orgChart1"/>
    <dgm:cxn modelId="{476637F6-85F3-478C-B8A3-F849C7F52621}" type="presParOf" srcId="{7E0CF095-097B-4E4A-830A-17BF894C1AB9}" destId="{5C6EEF78-4261-4B0A-BEDF-C9C2BDB9B557}" srcOrd="0" destOrd="0" presId="urn:microsoft.com/office/officeart/2005/8/layout/orgChart1"/>
    <dgm:cxn modelId="{0D88A4CF-3E59-4715-9EA8-E5F3F4694449}" type="presParOf" srcId="{5C6EEF78-4261-4B0A-BEDF-C9C2BDB9B557}" destId="{918EB948-507B-4A89-B118-63C2FBC52E90}" srcOrd="0" destOrd="0" presId="urn:microsoft.com/office/officeart/2005/8/layout/orgChart1"/>
    <dgm:cxn modelId="{34E18936-3F9B-4471-8E2D-59DB3BF43EE1}" type="presParOf" srcId="{5C6EEF78-4261-4B0A-BEDF-C9C2BDB9B557}" destId="{792E8977-B48C-46AE-94B5-630DE50AB753}" srcOrd="1" destOrd="0" presId="urn:microsoft.com/office/officeart/2005/8/layout/orgChart1"/>
    <dgm:cxn modelId="{F2AAF611-F78A-455B-A932-B4D61B621DBC}" type="presParOf" srcId="{7E0CF095-097B-4E4A-830A-17BF894C1AB9}" destId="{12435115-7556-4927-B315-5999AA03ABCB}" srcOrd="1" destOrd="0" presId="urn:microsoft.com/office/officeart/2005/8/layout/orgChart1"/>
    <dgm:cxn modelId="{23EC8D81-75D2-4C8D-A2BE-04C33CE64983}" type="presParOf" srcId="{12435115-7556-4927-B315-5999AA03ABCB}" destId="{B481A8E6-1FCC-41B2-8812-CD6D21E2D2FF}" srcOrd="0" destOrd="0" presId="urn:microsoft.com/office/officeart/2005/8/layout/orgChart1"/>
    <dgm:cxn modelId="{A055834B-B55E-4A6B-B65C-B8B20A3CB236}" type="presParOf" srcId="{12435115-7556-4927-B315-5999AA03ABCB}" destId="{91EB52AA-91CF-46BB-907F-3F8396D19A13}" srcOrd="1" destOrd="0" presId="urn:microsoft.com/office/officeart/2005/8/layout/orgChart1"/>
    <dgm:cxn modelId="{D2463D2C-5AFC-477E-9422-68ACB2065AA5}" type="presParOf" srcId="{91EB52AA-91CF-46BB-907F-3F8396D19A13}" destId="{22F028B9-DA18-45B7-AE26-6D20739E1F9F}" srcOrd="0" destOrd="0" presId="urn:microsoft.com/office/officeart/2005/8/layout/orgChart1"/>
    <dgm:cxn modelId="{8D574292-BD7C-4350-8359-28FF173150CE}" type="presParOf" srcId="{22F028B9-DA18-45B7-AE26-6D20739E1F9F}" destId="{29A5E054-2E72-4AFC-BEB4-5423BB7C3F7B}" srcOrd="0" destOrd="0" presId="urn:microsoft.com/office/officeart/2005/8/layout/orgChart1"/>
    <dgm:cxn modelId="{2F04A9D8-A3B0-4F87-9CC8-81F573C58265}" type="presParOf" srcId="{22F028B9-DA18-45B7-AE26-6D20739E1F9F}" destId="{77D1B1B0-0747-4AF3-A5EB-71115079638C}" srcOrd="1" destOrd="0" presId="urn:microsoft.com/office/officeart/2005/8/layout/orgChart1"/>
    <dgm:cxn modelId="{DD9C93A2-88A6-4DA0-A98D-17382FE3E114}" type="presParOf" srcId="{91EB52AA-91CF-46BB-907F-3F8396D19A13}" destId="{051B4869-A9A3-49A3-9E4D-FCCEE813C5AB}" srcOrd="1" destOrd="0" presId="urn:microsoft.com/office/officeart/2005/8/layout/orgChart1"/>
    <dgm:cxn modelId="{AD00B0ED-FAF4-4552-B6E8-3F53A9D5DDF5}" type="presParOf" srcId="{051B4869-A9A3-49A3-9E4D-FCCEE813C5AB}" destId="{8941F811-B6F3-4C94-B774-1EBCC6DF26AE}" srcOrd="0" destOrd="0" presId="urn:microsoft.com/office/officeart/2005/8/layout/orgChart1"/>
    <dgm:cxn modelId="{68F361B5-D696-4812-86F6-EA7F49B2D136}" type="presParOf" srcId="{051B4869-A9A3-49A3-9E4D-FCCEE813C5AB}" destId="{EC92D608-5EED-4ACE-9B21-3BB6F973B2D6}" srcOrd="1" destOrd="0" presId="urn:microsoft.com/office/officeart/2005/8/layout/orgChart1"/>
    <dgm:cxn modelId="{834D4A6E-87B9-4395-A556-127A5943AF92}" type="presParOf" srcId="{EC92D608-5EED-4ACE-9B21-3BB6F973B2D6}" destId="{7514BECF-6543-447F-AD8F-3C4C92D4E5F5}" srcOrd="0" destOrd="0" presId="urn:microsoft.com/office/officeart/2005/8/layout/orgChart1"/>
    <dgm:cxn modelId="{F1DA3BC2-0E64-42E3-92F9-9C947CC0C759}" type="presParOf" srcId="{7514BECF-6543-447F-AD8F-3C4C92D4E5F5}" destId="{489487DA-90FF-431F-B8A9-7DF018704989}" srcOrd="0" destOrd="0" presId="urn:microsoft.com/office/officeart/2005/8/layout/orgChart1"/>
    <dgm:cxn modelId="{0A28D02C-5D1E-414E-8C04-1EC5F8BE8261}" type="presParOf" srcId="{7514BECF-6543-447F-AD8F-3C4C92D4E5F5}" destId="{D7BDA1CE-C26C-4F23-ACCF-B9C6B41B0E0C}" srcOrd="1" destOrd="0" presId="urn:microsoft.com/office/officeart/2005/8/layout/orgChart1"/>
    <dgm:cxn modelId="{D1AEA408-EB3F-4E3B-A83B-B9E56376E619}" type="presParOf" srcId="{EC92D608-5EED-4ACE-9B21-3BB6F973B2D6}" destId="{5B6ABBDA-823C-4063-A7A1-1029EF76C41C}" srcOrd="1" destOrd="0" presId="urn:microsoft.com/office/officeart/2005/8/layout/orgChart1"/>
    <dgm:cxn modelId="{A5EF63FB-19EC-4361-845F-F346033D34D7}" type="presParOf" srcId="{EC92D608-5EED-4ACE-9B21-3BB6F973B2D6}" destId="{A2DC1B4C-50C6-448C-B324-3D765B32B06E}" srcOrd="2" destOrd="0" presId="urn:microsoft.com/office/officeart/2005/8/layout/orgChart1"/>
    <dgm:cxn modelId="{B1D7FD93-F4ED-4C77-BD40-B40550FB6601}" type="presParOf" srcId="{A2DC1B4C-50C6-448C-B324-3D765B32B06E}" destId="{B7448211-FD0B-4BF6-8CD4-443A22B87497}" srcOrd="0" destOrd="0" presId="urn:microsoft.com/office/officeart/2005/8/layout/orgChart1"/>
    <dgm:cxn modelId="{3A217133-39A1-4C9C-8552-EA67C82B37BC}" type="presParOf" srcId="{A2DC1B4C-50C6-448C-B324-3D765B32B06E}" destId="{5950F3E9-17DA-41A0-8F9A-FC3E99C15E44}" srcOrd="1" destOrd="0" presId="urn:microsoft.com/office/officeart/2005/8/layout/orgChart1"/>
    <dgm:cxn modelId="{50599A1F-B8AB-4F97-ABF8-D5E86743DE76}" type="presParOf" srcId="{5950F3E9-17DA-41A0-8F9A-FC3E99C15E44}" destId="{752F84DA-4B1C-4E76-B9AC-F28C0DEB6588}" srcOrd="0" destOrd="0" presId="urn:microsoft.com/office/officeart/2005/8/layout/orgChart1"/>
    <dgm:cxn modelId="{2E2425CC-3030-46DA-B2C3-C899DE5B53D2}" type="presParOf" srcId="{752F84DA-4B1C-4E76-B9AC-F28C0DEB6588}" destId="{A217590D-A5A8-4AC7-BD3E-A51FC66797EE}" srcOrd="0" destOrd="0" presId="urn:microsoft.com/office/officeart/2005/8/layout/orgChart1"/>
    <dgm:cxn modelId="{417A0E7B-E1EC-4D6A-B8A3-4F2AD4A86169}" type="presParOf" srcId="{752F84DA-4B1C-4E76-B9AC-F28C0DEB6588}" destId="{FD22269F-964A-45BD-9885-30BC0D5613A7}" srcOrd="1" destOrd="0" presId="urn:microsoft.com/office/officeart/2005/8/layout/orgChart1"/>
    <dgm:cxn modelId="{C4B902A3-9768-4A97-8AF0-586C06382C7B}" type="presParOf" srcId="{5950F3E9-17DA-41A0-8F9A-FC3E99C15E44}" destId="{2EACCBAB-7EDB-48B9-9A3B-FC8B1F2C063F}" srcOrd="1" destOrd="0" presId="urn:microsoft.com/office/officeart/2005/8/layout/orgChart1"/>
    <dgm:cxn modelId="{29EFFACF-9A9D-4767-82A6-A31381D2CC35}" type="presParOf" srcId="{2EACCBAB-7EDB-48B9-9A3B-FC8B1F2C063F}" destId="{7D26E27F-7C4C-4F74-A43E-53B34094A426}" srcOrd="0" destOrd="0" presId="urn:microsoft.com/office/officeart/2005/8/layout/orgChart1"/>
    <dgm:cxn modelId="{E0948281-05E5-414E-81BE-5DC71B88D86C}" type="presParOf" srcId="{2EACCBAB-7EDB-48B9-9A3B-FC8B1F2C063F}" destId="{D59A777B-393D-4C26-97AA-D9142B9ABDC6}" srcOrd="1" destOrd="0" presId="urn:microsoft.com/office/officeart/2005/8/layout/orgChart1"/>
    <dgm:cxn modelId="{C000E077-0938-4161-A8EA-9B0928155DF9}" type="presParOf" srcId="{D59A777B-393D-4C26-97AA-D9142B9ABDC6}" destId="{DD0666D1-7810-4E78-9908-134BD95D9895}" srcOrd="0" destOrd="0" presId="urn:microsoft.com/office/officeart/2005/8/layout/orgChart1"/>
    <dgm:cxn modelId="{BABC79BC-1D6B-419A-A03D-55C6D8F55717}" type="presParOf" srcId="{DD0666D1-7810-4E78-9908-134BD95D9895}" destId="{C26EA0AC-DDC9-4B70-A797-F25391C5A577}" srcOrd="0" destOrd="0" presId="urn:microsoft.com/office/officeart/2005/8/layout/orgChart1"/>
    <dgm:cxn modelId="{C85E12C0-07C1-4AC8-90D5-CB03188EE4DB}" type="presParOf" srcId="{DD0666D1-7810-4E78-9908-134BD95D9895}" destId="{14F8653B-C658-45BB-AA2A-FE4246220583}" srcOrd="1" destOrd="0" presId="urn:microsoft.com/office/officeart/2005/8/layout/orgChart1"/>
    <dgm:cxn modelId="{C4022DD6-6016-414D-A590-1B60C9EEB6CD}" type="presParOf" srcId="{D59A777B-393D-4C26-97AA-D9142B9ABDC6}" destId="{7488862B-2B8C-4BEA-A0C3-EFA667D0AF7B}" srcOrd="1" destOrd="0" presId="urn:microsoft.com/office/officeart/2005/8/layout/orgChart1"/>
    <dgm:cxn modelId="{32F9AD49-1AD6-4FDE-8B23-AA54EBE4DA95}" type="presParOf" srcId="{D59A777B-393D-4C26-97AA-D9142B9ABDC6}" destId="{EB9A4518-9FDE-4DB8-ADBF-87095E533F53}" srcOrd="2" destOrd="0" presId="urn:microsoft.com/office/officeart/2005/8/layout/orgChart1"/>
    <dgm:cxn modelId="{7026E646-BAF3-4696-BFFD-B172102F449B}" type="presParOf" srcId="{5950F3E9-17DA-41A0-8F9A-FC3E99C15E44}" destId="{5C6085A0-53F3-4615-844B-831456CD164E}" srcOrd="2" destOrd="0" presId="urn:microsoft.com/office/officeart/2005/8/layout/orgChart1"/>
    <dgm:cxn modelId="{420AE57F-D23D-4E62-8C0A-5E0FCD285F42}" type="presParOf" srcId="{91EB52AA-91CF-46BB-907F-3F8396D19A13}" destId="{1DA2D910-0244-43F1-972B-B4D41262B55F}" srcOrd="2" destOrd="0" presId="urn:microsoft.com/office/officeart/2005/8/layout/orgChart1"/>
    <dgm:cxn modelId="{FA331F62-F7DF-4836-9FCE-B6F2B82E49D5}" type="presParOf" srcId="{7E0CF095-097B-4E4A-830A-17BF894C1AB9}" destId="{AF4D79FA-DABF-4B70-8A0C-E8DBF8CEEC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25D58C1-67BA-4678-8305-069FFACC070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D1B768-5C1F-4898-9AB6-135C460D8942}">
      <dgm:prSet phldrT="[Текст]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Оценка индивидуального развития детей</a:t>
          </a:r>
          <a:endParaRPr lang="ru-RU" b="1" dirty="0">
            <a:solidFill>
              <a:srgbClr val="C00000"/>
            </a:solidFill>
          </a:endParaRPr>
        </a:p>
      </dgm:t>
    </dgm:pt>
    <dgm:pt modelId="{467C10C3-E862-4530-9CCF-7907CF5ABCD5}" type="parTrans" cxnId="{8BAE8ED6-2ECB-455B-969B-9590F0362C8D}">
      <dgm:prSet/>
      <dgm:spPr/>
      <dgm:t>
        <a:bodyPr/>
        <a:lstStyle/>
        <a:p>
          <a:endParaRPr lang="ru-RU"/>
        </a:p>
      </dgm:t>
    </dgm:pt>
    <dgm:pt modelId="{938C3805-18DC-4584-A29F-B6DC15E1E4C6}" type="sibTrans" cxnId="{8BAE8ED6-2ECB-455B-969B-9590F0362C8D}">
      <dgm:prSet/>
      <dgm:spPr/>
      <dgm:t>
        <a:bodyPr/>
        <a:lstStyle/>
        <a:p>
          <a:endParaRPr lang="ru-RU"/>
        </a:p>
      </dgm:t>
    </dgm:pt>
    <dgm:pt modelId="{FC52609E-EBD9-46FE-AFDB-7DBD40F1970D}" type="asst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педагогическая диагностика (мониторин</a:t>
          </a:r>
          <a:r>
            <a:rPr lang="ru-RU" b="1" dirty="0" smtClean="0">
              <a:solidFill>
                <a:srgbClr val="002060"/>
              </a:solidFill>
            </a:rPr>
            <a:t>г)</a:t>
          </a:r>
          <a:endParaRPr lang="ru-RU" b="1" dirty="0">
            <a:solidFill>
              <a:srgbClr val="002060"/>
            </a:solidFill>
          </a:endParaRPr>
        </a:p>
      </dgm:t>
    </dgm:pt>
    <dgm:pt modelId="{D26FCEDC-583D-4EDC-967A-F52026515E11}" type="parTrans" cxnId="{CE91C3C6-40AA-4267-A76B-49F529926920}">
      <dgm:prSet/>
      <dgm:spPr/>
      <dgm:t>
        <a:bodyPr/>
        <a:lstStyle/>
        <a:p>
          <a:endParaRPr lang="ru-RU"/>
        </a:p>
      </dgm:t>
    </dgm:pt>
    <dgm:pt modelId="{19863778-C9ED-4775-B095-DFB6F02D7860}" type="sibTrans" cxnId="{CE91C3C6-40AA-4267-A76B-49F529926920}">
      <dgm:prSet/>
      <dgm:spPr/>
      <dgm:t>
        <a:bodyPr/>
        <a:lstStyle/>
        <a:p>
          <a:endParaRPr lang="ru-RU"/>
        </a:p>
      </dgm:t>
    </dgm:pt>
    <dgm:pt modelId="{F8842A18-D7DC-4727-9F78-7B9F530B7F53}" type="asst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психологическая диагностика 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7AC7E935-6FE9-43EB-ACFD-D57B530E2275}" type="parTrans" cxnId="{7E70431C-135E-41C0-934E-CEE88BBFF962}">
      <dgm:prSet/>
      <dgm:spPr/>
      <dgm:t>
        <a:bodyPr/>
        <a:lstStyle/>
        <a:p>
          <a:endParaRPr lang="ru-RU"/>
        </a:p>
      </dgm:t>
    </dgm:pt>
    <dgm:pt modelId="{71D54C96-ACD1-4081-8958-9FB944D90634}" type="sibTrans" cxnId="{7E70431C-135E-41C0-934E-CEE88BBFF962}">
      <dgm:prSet/>
      <dgm:spPr/>
      <dgm:t>
        <a:bodyPr/>
        <a:lstStyle/>
        <a:p>
          <a:endParaRPr lang="ru-RU"/>
        </a:p>
      </dgm:t>
    </dgm:pt>
    <dgm:pt modelId="{F9AAD508-98E5-4FD1-A685-C124ED36241E}" type="asst">
      <dgm:prSet/>
      <dgm:spPr/>
      <dgm:t>
        <a:bodyPr/>
        <a:lstStyle/>
        <a:p>
          <a:r>
            <a:rPr lang="ru-RU" b="1" dirty="0" smtClean="0"/>
            <a:t>индивидуализации образования</a:t>
          </a:r>
          <a:endParaRPr lang="ru-RU" b="1" dirty="0"/>
        </a:p>
      </dgm:t>
    </dgm:pt>
    <dgm:pt modelId="{16660D27-7099-46E5-AE22-2AB8B8DAC394}" type="parTrans" cxnId="{40EA524C-B491-4990-956B-0B2BCEB8A880}">
      <dgm:prSet/>
      <dgm:spPr/>
      <dgm:t>
        <a:bodyPr/>
        <a:lstStyle/>
        <a:p>
          <a:endParaRPr lang="ru-RU"/>
        </a:p>
      </dgm:t>
    </dgm:pt>
    <dgm:pt modelId="{2C1AA94C-FC89-4FEA-BE05-0B2A7C35405E}" type="sibTrans" cxnId="{40EA524C-B491-4990-956B-0B2BCEB8A880}">
      <dgm:prSet/>
      <dgm:spPr/>
      <dgm:t>
        <a:bodyPr/>
        <a:lstStyle/>
        <a:p>
          <a:endParaRPr lang="ru-RU"/>
        </a:p>
      </dgm:t>
    </dgm:pt>
    <dgm:pt modelId="{23CEC8FE-2F5A-45F2-9801-FD417EA3197B}" type="asst">
      <dgm:prSet/>
      <dgm:spPr/>
      <dgm:t>
        <a:bodyPr/>
        <a:lstStyle/>
        <a:p>
          <a:r>
            <a:rPr lang="ru-RU" b="1" dirty="0" smtClean="0"/>
            <a:t>оптимизации работы с группой детей</a:t>
          </a:r>
        </a:p>
        <a:p>
          <a:r>
            <a:rPr lang="ru-RU" dirty="0" smtClean="0"/>
            <a:t> </a:t>
          </a:r>
          <a:endParaRPr lang="ru-RU" dirty="0"/>
        </a:p>
      </dgm:t>
    </dgm:pt>
    <dgm:pt modelId="{546E08A8-843F-4701-A3B0-2C6A00BBF986}" type="parTrans" cxnId="{8AB32E41-9169-40D3-BE47-88D94445B8BA}">
      <dgm:prSet/>
      <dgm:spPr/>
      <dgm:t>
        <a:bodyPr/>
        <a:lstStyle/>
        <a:p>
          <a:endParaRPr lang="ru-RU"/>
        </a:p>
      </dgm:t>
    </dgm:pt>
    <dgm:pt modelId="{E08391F7-706D-4200-86E5-7D680AD6D87B}" type="sibTrans" cxnId="{8AB32E41-9169-40D3-BE47-88D94445B8BA}">
      <dgm:prSet/>
      <dgm:spPr/>
      <dgm:t>
        <a:bodyPr/>
        <a:lstStyle/>
        <a:p>
          <a:endParaRPr lang="ru-RU"/>
        </a:p>
      </dgm:t>
    </dgm:pt>
    <dgm:pt modelId="{34A1E311-35BD-4AD0-B983-7B7712018C6C}" type="asst">
      <dgm:prSet/>
      <dgm:spPr/>
      <dgm:t>
        <a:bodyPr/>
        <a:lstStyle/>
        <a:p>
          <a:r>
            <a:rPr lang="ru-RU" b="1" dirty="0" smtClean="0"/>
            <a:t>квалифицированные специалисты </a:t>
          </a:r>
          <a:endParaRPr lang="ru-RU" b="1" dirty="0"/>
        </a:p>
      </dgm:t>
    </dgm:pt>
    <dgm:pt modelId="{6E09BA04-0496-419D-BCAE-FDA27EFCE8FE}" type="parTrans" cxnId="{D6D14141-2E47-46B0-9CE5-82D6D9271024}">
      <dgm:prSet/>
      <dgm:spPr/>
      <dgm:t>
        <a:bodyPr/>
        <a:lstStyle/>
        <a:p>
          <a:endParaRPr lang="ru-RU"/>
        </a:p>
      </dgm:t>
    </dgm:pt>
    <dgm:pt modelId="{CBF5990F-E25A-46E4-A005-CEB6DCB00301}" type="sibTrans" cxnId="{D6D14141-2E47-46B0-9CE5-82D6D9271024}">
      <dgm:prSet/>
      <dgm:spPr/>
      <dgm:t>
        <a:bodyPr/>
        <a:lstStyle/>
        <a:p>
          <a:endParaRPr lang="ru-RU"/>
        </a:p>
      </dgm:t>
    </dgm:pt>
    <dgm:pt modelId="{83DA4264-42E0-428C-AE97-D2660B97E844}" type="asst">
      <dgm:prSet/>
      <dgm:spPr/>
      <dgm:t>
        <a:bodyPr/>
        <a:lstStyle/>
        <a:p>
          <a:r>
            <a:rPr lang="ru-RU" b="1" dirty="0" smtClean="0"/>
            <a:t> с согласия  родителей </a:t>
          </a:r>
          <a:endParaRPr lang="ru-RU" b="1" dirty="0"/>
        </a:p>
      </dgm:t>
    </dgm:pt>
    <dgm:pt modelId="{062DEA18-7770-49BE-AD34-1BCF608D2605}" type="parTrans" cxnId="{A1B1D1E5-524A-43E1-B3EA-294AA696B6DC}">
      <dgm:prSet/>
      <dgm:spPr/>
      <dgm:t>
        <a:bodyPr/>
        <a:lstStyle/>
        <a:p>
          <a:endParaRPr lang="ru-RU"/>
        </a:p>
      </dgm:t>
    </dgm:pt>
    <dgm:pt modelId="{35BF7A18-F03E-42CC-90EE-498C825DA381}" type="sibTrans" cxnId="{A1B1D1E5-524A-43E1-B3EA-294AA696B6DC}">
      <dgm:prSet/>
      <dgm:spPr/>
      <dgm:t>
        <a:bodyPr/>
        <a:lstStyle/>
        <a:p>
          <a:endParaRPr lang="ru-RU"/>
        </a:p>
      </dgm:t>
    </dgm:pt>
    <dgm:pt modelId="{28433A94-7D76-42C7-99DA-33E768B16E09}" type="asst">
      <dgm:prSet/>
      <dgm:spPr/>
      <dgm:t>
        <a:bodyPr/>
        <a:lstStyle/>
        <a:p>
          <a:r>
            <a:rPr lang="ru-RU" b="1" dirty="0" smtClean="0"/>
            <a:t>решения задач психологического сопровождения </a:t>
          </a:r>
          <a:endParaRPr lang="ru-RU" b="1" dirty="0"/>
        </a:p>
      </dgm:t>
    </dgm:pt>
    <dgm:pt modelId="{FB3C653E-E4BC-4BBF-9A4C-C19B7B672F50}" type="parTrans" cxnId="{8DABE73F-39A7-40FB-8D2E-537148845872}">
      <dgm:prSet/>
      <dgm:spPr/>
      <dgm:t>
        <a:bodyPr/>
        <a:lstStyle/>
        <a:p>
          <a:endParaRPr lang="ru-RU"/>
        </a:p>
      </dgm:t>
    </dgm:pt>
    <dgm:pt modelId="{1BC7E5F7-7A47-43BA-B814-82EA8DDEB4C5}" type="sibTrans" cxnId="{8DABE73F-39A7-40FB-8D2E-537148845872}">
      <dgm:prSet/>
      <dgm:spPr/>
      <dgm:t>
        <a:bodyPr/>
        <a:lstStyle/>
        <a:p>
          <a:endParaRPr lang="ru-RU"/>
        </a:p>
      </dgm:t>
    </dgm:pt>
    <dgm:pt modelId="{9CB37D31-5C74-406F-82DA-D3327260582D}" type="asst">
      <dgm:prSet/>
      <dgm:spPr/>
      <dgm:t>
        <a:bodyPr/>
        <a:lstStyle/>
        <a:p>
          <a:r>
            <a:rPr lang="ru-RU" b="1" dirty="0" smtClean="0"/>
            <a:t>квалифицированной коррекции развития </a:t>
          </a:r>
          <a:endParaRPr lang="ru-RU" b="1" dirty="0"/>
        </a:p>
      </dgm:t>
    </dgm:pt>
    <dgm:pt modelId="{287C32E3-BB83-438A-9944-7BD978BC6A18}" type="parTrans" cxnId="{1A18B90F-FED3-4894-A067-937F9EBC2BEA}">
      <dgm:prSet/>
      <dgm:spPr/>
      <dgm:t>
        <a:bodyPr/>
        <a:lstStyle/>
        <a:p>
          <a:endParaRPr lang="ru-RU"/>
        </a:p>
      </dgm:t>
    </dgm:pt>
    <dgm:pt modelId="{2B83310B-C066-47F2-8CA2-CBEB64F2E894}" type="sibTrans" cxnId="{1A18B90F-FED3-4894-A067-937F9EBC2BEA}">
      <dgm:prSet/>
      <dgm:spPr/>
      <dgm:t>
        <a:bodyPr/>
        <a:lstStyle/>
        <a:p>
          <a:endParaRPr lang="ru-RU"/>
        </a:p>
      </dgm:t>
    </dgm:pt>
    <dgm:pt modelId="{0EE3FB31-FED3-485D-8D7D-6762CCCB4260}" type="pres">
      <dgm:prSet presAssocID="{325D58C1-67BA-4678-8305-069FFACC070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7BFA3F9-AA2F-48A8-83E7-3F0045723E1A}" type="pres">
      <dgm:prSet presAssocID="{28D1B768-5C1F-4898-9AB6-135C460D8942}" presName="hierRoot1" presStyleCnt="0">
        <dgm:presLayoutVars>
          <dgm:hierBranch val="init"/>
        </dgm:presLayoutVars>
      </dgm:prSet>
      <dgm:spPr/>
    </dgm:pt>
    <dgm:pt modelId="{2AD3017F-CB92-48B9-83E8-CAAFB6367810}" type="pres">
      <dgm:prSet presAssocID="{28D1B768-5C1F-4898-9AB6-135C460D8942}" presName="rootComposite1" presStyleCnt="0"/>
      <dgm:spPr/>
    </dgm:pt>
    <dgm:pt modelId="{DB3966FE-A0C6-4356-8F97-FE0237C09F4E}" type="pres">
      <dgm:prSet presAssocID="{28D1B768-5C1F-4898-9AB6-135C460D894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16BA83-A7B6-4937-851A-FE05F1CD9BBA}" type="pres">
      <dgm:prSet presAssocID="{28D1B768-5C1F-4898-9AB6-135C460D894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56CF0AB-46BC-4CC5-AA19-33BFCA0CA270}" type="pres">
      <dgm:prSet presAssocID="{28D1B768-5C1F-4898-9AB6-135C460D8942}" presName="hierChild2" presStyleCnt="0"/>
      <dgm:spPr/>
    </dgm:pt>
    <dgm:pt modelId="{2596073A-6D0A-48C3-A35C-BB740FF4322A}" type="pres">
      <dgm:prSet presAssocID="{28D1B768-5C1F-4898-9AB6-135C460D8942}" presName="hierChild3" presStyleCnt="0"/>
      <dgm:spPr/>
    </dgm:pt>
    <dgm:pt modelId="{A186DB4C-E8AB-40F3-A989-613901B0E144}" type="pres">
      <dgm:prSet presAssocID="{D26FCEDC-583D-4EDC-967A-F52026515E11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06FB2266-7E22-4CBB-91F0-80BC7BC7BB0D}" type="pres">
      <dgm:prSet presAssocID="{FC52609E-EBD9-46FE-AFDB-7DBD40F1970D}" presName="hierRoot3" presStyleCnt="0">
        <dgm:presLayoutVars>
          <dgm:hierBranch val="init"/>
        </dgm:presLayoutVars>
      </dgm:prSet>
      <dgm:spPr/>
    </dgm:pt>
    <dgm:pt modelId="{E12AE028-73EA-495B-8041-AB54A6B37A3D}" type="pres">
      <dgm:prSet presAssocID="{FC52609E-EBD9-46FE-AFDB-7DBD40F1970D}" presName="rootComposite3" presStyleCnt="0"/>
      <dgm:spPr/>
    </dgm:pt>
    <dgm:pt modelId="{F68136F6-34FE-496E-8DA4-CDF9D619F132}" type="pres">
      <dgm:prSet presAssocID="{FC52609E-EBD9-46FE-AFDB-7DBD40F1970D}" presName="rootText3" presStyleLbl="asst1" presStyleIdx="0" presStyleCnt="8" custLinFactNeighborX="1283" custLinFactNeighborY="-498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C52F98-A813-490F-8599-E2A594E4F389}" type="pres">
      <dgm:prSet presAssocID="{FC52609E-EBD9-46FE-AFDB-7DBD40F1970D}" presName="rootConnector3" presStyleLbl="asst1" presStyleIdx="0" presStyleCnt="8"/>
      <dgm:spPr/>
      <dgm:t>
        <a:bodyPr/>
        <a:lstStyle/>
        <a:p>
          <a:endParaRPr lang="ru-RU"/>
        </a:p>
      </dgm:t>
    </dgm:pt>
    <dgm:pt modelId="{4684F36C-43C7-458F-A92A-448763D7AFC0}" type="pres">
      <dgm:prSet presAssocID="{FC52609E-EBD9-46FE-AFDB-7DBD40F1970D}" presName="hierChild6" presStyleCnt="0"/>
      <dgm:spPr/>
    </dgm:pt>
    <dgm:pt modelId="{D22DD096-575D-448B-82F6-61AE890FFCF9}" type="pres">
      <dgm:prSet presAssocID="{FC52609E-EBD9-46FE-AFDB-7DBD40F1970D}" presName="hierChild7" presStyleCnt="0"/>
      <dgm:spPr/>
    </dgm:pt>
    <dgm:pt modelId="{3AAAC03C-C66D-4FF2-BC40-515380C4A46B}" type="pres">
      <dgm:prSet presAssocID="{16660D27-7099-46E5-AE22-2AB8B8DAC394}" presName="Name111" presStyleLbl="parChTrans1D3" presStyleIdx="0" presStyleCnt="6"/>
      <dgm:spPr/>
      <dgm:t>
        <a:bodyPr/>
        <a:lstStyle/>
        <a:p>
          <a:endParaRPr lang="ru-RU"/>
        </a:p>
      </dgm:t>
    </dgm:pt>
    <dgm:pt modelId="{CDC83CAA-1E7D-4E2A-A8D4-FF095EFD3D3D}" type="pres">
      <dgm:prSet presAssocID="{F9AAD508-98E5-4FD1-A685-C124ED36241E}" presName="hierRoot3" presStyleCnt="0">
        <dgm:presLayoutVars>
          <dgm:hierBranch val="init"/>
        </dgm:presLayoutVars>
      </dgm:prSet>
      <dgm:spPr/>
    </dgm:pt>
    <dgm:pt modelId="{8C559CC9-29B7-4C45-A22F-5C21F6722631}" type="pres">
      <dgm:prSet presAssocID="{F9AAD508-98E5-4FD1-A685-C124ED36241E}" presName="rootComposite3" presStyleCnt="0"/>
      <dgm:spPr/>
    </dgm:pt>
    <dgm:pt modelId="{C9415206-BE9B-46FC-B79D-E4BB42E07EDA}" type="pres">
      <dgm:prSet presAssocID="{F9AAD508-98E5-4FD1-A685-C124ED36241E}" presName="rootText3" presStyleLbl="asst1" presStyleIdx="1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823C68-098C-4A84-BDFF-0BF8C3FE3C9A}" type="pres">
      <dgm:prSet presAssocID="{F9AAD508-98E5-4FD1-A685-C124ED36241E}" presName="rootConnector3" presStyleLbl="asst1" presStyleIdx="1" presStyleCnt="8"/>
      <dgm:spPr/>
      <dgm:t>
        <a:bodyPr/>
        <a:lstStyle/>
        <a:p>
          <a:endParaRPr lang="ru-RU"/>
        </a:p>
      </dgm:t>
    </dgm:pt>
    <dgm:pt modelId="{810DD6CB-E37F-4D75-85B1-AE15E63461D7}" type="pres">
      <dgm:prSet presAssocID="{F9AAD508-98E5-4FD1-A685-C124ED36241E}" presName="hierChild6" presStyleCnt="0"/>
      <dgm:spPr/>
    </dgm:pt>
    <dgm:pt modelId="{1D7C7762-504F-452E-ADF1-59D58ADC2E21}" type="pres">
      <dgm:prSet presAssocID="{F9AAD508-98E5-4FD1-A685-C124ED36241E}" presName="hierChild7" presStyleCnt="0"/>
      <dgm:spPr/>
    </dgm:pt>
    <dgm:pt modelId="{F65EF3B2-6D7F-4CA9-A07F-70F05B0938E2}" type="pres">
      <dgm:prSet presAssocID="{546E08A8-843F-4701-A3B0-2C6A00BBF986}" presName="Name111" presStyleLbl="parChTrans1D3" presStyleIdx="1" presStyleCnt="6"/>
      <dgm:spPr/>
      <dgm:t>
        <a:bodyPr/>
        <a:lstStyle/>
        <a:p>
          <a:endParaRPr lang="ru-RU"/>
        </a:p>
      </dgm:t>
    </dgm:pt>
    <dgm:pt modelId="{FC65E2C9-EFDC-4F9B-A882-DFB4BC5FC563}" type="pres">
      <dgm:prSet presAssocID="{23CEC8FE-2F5A-45F2-9801-FD417EA3197B}" presName="hierRoot3" presStyleCnt="0">
        <dgm:presLayoutVars>
          <dgm:hierBranch val="init"/>
        </dgm:presLayoutVars>
      </dgm:prSet>
      <dgm:spPr/>
    </dgm:pt>
    <dgm:pt modelId="{73B572FD-9EF8-43B3-B6AE-BB34A7ED4499}" type="pres">
      <dgm:prSet presAssocID="{23CEC8FE-2F5A-45F2-9801-FD417EA3197B}" presName="rootComposite3" presStyleCnt="0"/>
      <dgm:spPr/>
    </dgm:pt>
    <dgm:pt modelId="{C29790A5-8CF5-4F95-8DFE-256BBCA6768A}" type="pres">
      <dgm:prSet presAssocID="{23CEC8FE-2F5A-45F2-9801-FD417EA3197B}" presName="rootText3" presStyleLbl="asst1" presStyleIdx="2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438BD9-152A-45B8-92C2-C9EB96DEB4A8}" type="pres">
      <dgm:prSet presAssocID="{23CEC8FE-2F5A-45F2-9801-FD417EA3197B}" presName="rootConnector3" presStyleLbl="asst1" presStyleIdx="2" presStyleCnt="8"/>
      <dgm:spPr/>
      <dgm:t>
        <a:bodyPr/>
        <a:lstStyle/>
        <a:p>
          <a:endParaRPr lang="ru-RU"/>
        </a:p>
      </dgm:t>
    </dgm:pt>
    <dgm:pt modelId="{469E2589-FBF2-4891-877D-DFFAEA758866}" type="pres">
      <dgm:prSet presAssocID="{23CEC8FE-2F5A-45F2-9801-FD417EA3197B}" presName="hierChild6" presStyleCnt="0"/>
      <dgm:spPr/>
    </dgm:pt>
    <dgm:pt modelId="{4EF3B7D2-EE44-45D3-AE4F-21F97F9C3396}" type="pres">
      <dgm:prSet presAssocID="{23CEC8FE-2F5A-45F2-9801-FD417EA3197B}" presName="hierChild7" presStyleCnt="0"/>
      <dgm:spPr/>
    </dgm:pt>
    <dgm:pt modelId="{6D31A3FD-65C6-4768-A086-5B4947567576}" type="pres">
      <dgm:prSet presAssocID="{7AC7E935-6FE9-43EB-ACFD-D57B530E2275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2484A4B4-713A-44D0-A30C-E5DDF5253C92}" type="pres">
      <dgm:prSet presAssocID="{F8842A18-D7DC-4727-9F78-7B9F530B7F53}" presName="hierRoot3" presStyleCnt="0">
        <dgm:presLayoutVars>
          <dgm:hierBranch val="init"/>
        </dgm:presLayoutVars>
      </dgm:prSet>
      <dgm:spPr/>
    </dgm:pt>
    <dgm:pt modelId="{841669F1-1F61-4793-A93A-0F167C0C1A8E}" type="pres">
      <dgm:prSet presAssocID="{F8842A18-D7DC-4727-9F78-7B9F530B7F53}" presName="rootComposite3" presStyleCnt="0"/>
      <dgm:spPr/>
    </dgm:pt>
    <dgm:pt modelId="{45252A05-7424-4413-992B-0CED6AE0EC64}" type="pres">
      <dgm:prSet presAssocID="{F8842A18-D7DC-4727-9F78-7B9F530B7F53}" presName="rootText3" presStyleLbl="asst1" presStyleIdx="3" presStyleCnt="8" custLinFactNeighborX="-2516" custLinFactNeighborY="-575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8FB4DB-D8AC-4BF1-B941-12856E918EBA}" type="pres">
      <dgm:prSet presAssocID="{F8842A18-D7DC-4727-9F78-7B9F530B7F53}" presName="rootConnector3" presStyleLbl="asst1" presStyleIdx="3" presStyleCnt="8"/>
      <dgm:spPr/>
      <dgm:t>
        <a:bodyPr/>
        <a:lstStyle/>
        <a:p>
          <a:endParaRPr lang="ru-RU"/>
        </a:p>
      </dgm:t>
    </dgm:pt>
    <dgm:pt modelId="{83254825-67C9-4B11-B526-D34CE75BD267}" type="pres">
      <dgm:prSet presAssocID="{F8842A18-D7DC-4727-9F78-7B9F530B7F53}" presName="hierChild6" presStyleCnt="0"/>
      <dgm:spPr/>
    </dgm:pt>
    <dgm:pt modelId="{890D4819-33CB-4475-B47E-75F116D8D7DA}" type="pres">
      <dgm:prSet presAssocID="{F8842A18-D7DC-4727-9F78-7B9F530B7F53}" presName="hierChild7" presStyleCnt="0"/>
      <dgm:spPr/>
    </dgm:pt>
    <dgm:pt modelId="{A7F6BBEF-EE17-45AB-8445-3DA462B76353}" type="pres">
      <dgm:prSet presAssocID="{6E09BA04-0496-419D-BCAE-FDA27EFCE8FE}" presName="Name111" presStyleLbl="parChTrans1D3" presStyleIdx="2" presStyleCnt="6"/>
      <dgm:spPr/>
      <dgm:t>
        <a:bodyPr/>
        <a:lstStyle/>
        <a:p>
          <a:endParaRPr lang="ru-RU"/>
        </a:p>
      </dgm:t>
    </dgm:pt>
    <dgm:pt modelId="{E6F4091F-FABB-49B1-9389-0A75E6FB9D1E}" type="pres">
      <dgm:prSet presAssocID="{34A1E311-35BD-4AD0-B983-7B7712018C6C}" presName="hierRoot3" presStyleCnt="0">
        <dgm:presLayoutVars>
          <dgm:hierBranch val="init"/>
        </dgm:presLayoutVars>
      </dgm:prSet>
      <dgm:spPr/>
    </dgm:pt>
    <dgm:pt modelId="{419BDFD3-663B-4812-AFF9-8970B8E8D860}" type="pres">
      <dgm:prSet presAssocID="{34A1E311-35BD-4AD0-B983-7B7712018C6C}" presName="rootComposite3" presStyleCnt="0"/>
      <dgm:spPr/>
    </dgm:pt>
    <dgm:pt modelId="{CAB997E9-2B47-45F6-BB11-4C1A80A1D6C8}" type="pres">
      <dgm:prSet presAssocID="{34A1E311-35BD-4AD0-B983-7B7712018C6C}" presName="rootText3" presStyleLbl="asst1" presStyleIdx="4" presStyleCnt="8" custLinFactNeighborX="4099" custLinFactNeighborY="-3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75A924-5A12-4532-8BC7-125E3E9F7A88}" type="pres">
      <dgm:prSet presAssocID="{34A1E311-35BD-4AD0-B983-7B7712018C6C}" presName="rootConnector3" presStyleLbl="asst1" presStyleIdx="4" presStyleCnt="8"/>
      <dgm:spPr/>
      <dgm:t>
        <a:bodyPr/>
        <a:lstStyle/>
        <a:p>
          <a:endParaRPr lang="ru-RU"/>
        </a:p>
      </dgm:t>
    </dgm:pt>
    <dgm:pt modelId="{7AB20BDF-CA5E-464D-935E-3796B5E40321}" type="pres">
      <dgm:prSet presAssocID="{34A1E311-35BD-4AD0-B983-7B7712018C6C}" presName="hierChild6" presStyleCnt="0"/>
      <dgm:spPr/>
    </dgm:pt>
    <dgm:pt modelId="{8AB93886-083E-4CFC-94A1-8532A923868A}" type="pres">
      <dgm:prSet presAssocID="{34A1E311-35BD-4AD0-B983-7B7712018C6C}" presName="hierChild7" presStyleCnt="0"/>
      <dgm:spPr/>
    </dgm:pt>
    <dgm:pt modelId="{3CA0B440-0DBE-40BF-83DE-16762E411720}" type="pres">
      <dgm:prSet presAssocID="{062DEA18-7770-49BE-AD34-1BCF608D2605}" presName="Name111" presStyleLbl="parChTrans1D3" presStyleIdx="3" presStyleCnt="6"/>
      <dgm:spPr/>
      <dgm:t>
        <a:bodyPr/>
        <a:lstStyle/>
        <a:p>
          <a:endParaRPr lang="ru-RU"/>
        </a:p>
      </dgm:t>
    </dgm:pt>
    <dgm:pt modelId="{8A7650C3-6A92-46B1-B33A-453D7CC12477}" type="pres">
      <dgm:prSet presAssocID="{83DA4264-42E0-428C-AE97-D2660B97E844}" presName="hierRoot3" presStyleCnt="0">
        <dgm:presLayoutVars>
          <dgm:hierBranch val="init"/>
        </dgm:presLayoutVars>
      </dgm:prSet>
      <dgm:spPr/>
    </dgm:pt>
    <dgm:pt modelId="{55968ACD-1E84-4514-80B9-2874A8D8E063}" type="pres">
      <dgm:prSet presAssocID="{83DA4264-42E0-428C-AE97-D2660B97E844}" presName="rootComposite3" presStyleCnt="0"/>
      <dgm:spPr/>
    </dgm:pt>
    <dgm:pt modelId="{82FAC120-419C-46BA-9D17-C72D86239FCD}" type="pres">
      <dgm:prSet presAssocID="{83DA4264-42E0-428C-AE97-D2660B97E844}" presName="rootText3" presStyleLbl="asst1" presStyleIdx="5" presStyleCnt="8" custLinFactNeighborX="240" custLinFactNeighborY="-3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E467EE-EB0C-4CB1-B030-33C8E338A875}" type="pres">
      <dgm:prSet presAssocID="{83DA4264-42E0-428C-AE97-D2660B97E844}" presName="rootConnector3" presStyleLbl="asst1" presStyleIdx="5" presStyleCnt="8"/>
      <dgm:spPr/>
      <dgm:t>
        <a:bodyPr/>
        <a:lstStyle/>
        <a:p>
          <a:endParaRPr lang="ru-RU"/>
        </a:p>
      </dgm:t>
    </dgm:pt>
    <dgm:pt modelId="{A6ACD5C3-3D5D-4AFF-958C-3B2C0C29AA52}" type="pres">
      <dgm:prSet presAssocID="{83DA4264-42E0-428C-AE97-D2660B97E844}" presName="hierChild6" presStyleCnt="0"/>
      <dgm:spPr/>
    </dgm:pt>
    <dgm:pt modelId="{D19C8897-4B5D-4E48-BE50-F028B68CEFA5}" type="pres">
      <dgm:prSet presAssocID="{83DA4264-42E0-428C-AE97-D2660B97E844}" presName="hierChild7" presStyleCnt="0"/>
      <dgm:spPr/>
    </dgm:pt>
    <dgm:pt modelId="{7A258837-35A3-494B-B7A7-687C26C477EC}" type="pres">
      <dgm:prSet presAssocID="{FB3C653E-E4BC-4BBF-9A4C-C19B7B672F50}" presName="Name111" presStyleLbl="parChTrans1D3" presStyleIdx="4" presStyleCnt="6"/>
      <dgm:spPr/>
      <dgm:t>
        <a:bodyPr/>
        <a:lstStyle/>
        <a:p>
          <a:endParaRPr lang="ru-RU"/>
        </a:p>
      </dgm:t>
    </dgm:pt>
    <dgm:pt modelId="{D202B6DA-06E8-4711-BB0A-9288E0277FE6}" type="pres">
      <dgm:prSet presAssocID="{28433A94-7D76-42C7-99DA-33E768B16E09}" presName="hierRoot3" presStyleCnt="0">
        <dgm:presLayoutVars>
          <dgm:hierBranch val="init"/>
        </dgm:presLayoutVars>
      </dgm:prSet>
      <dgm:spPr/>
    </dgm:pt>
    <dgm:pt modelId="{E89F1705-41AA-4907-8D48-773A4E83480F}" type="pres">
      <dgm:prSet presAssocID="{28433A94-7D76-42C7-99DA-33E768B16E09}" presName="rootComposite3" presStyleCnt="0"/>
      <dgm:spPr/>
    </dgm:pt>
    <dgm:pt modelId="{F22FB5AA-9107-46A7-95EA-E2553A775239}" type="pres">
      <dgm:prSet presAssocID="{28433A94-7D76-42C7-99DA-33E768B16E09}" presName="rootText3" presStyleLbl="asst1" presStyleIdx="6" presStyleCnt="8" custLinFactNeighborX="-10500" custLinFactNeighborY="-97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CA6D46-D190-4367-B03C-FE1387C278CC}" type="pres">
      <dgm:prSet presAssocID="{28433A94-7D76-42C7-99DA-33E768B16E09}" presName="rootConnector3" presStyleLbl="asst1" presStyleIdx="6" presStyleCnt="8"/>
      <dgm:spPr/>
      <dgm:t>
        <a:bodyPr/>
        <a:lstStyle/>
        <a:p>
          <a:endParaRPr lang="ru-RU"/>
        </a:p>
      </dgm:t>
    </dgm:pt>
    <dgm:pt modelId="{1FF4C8D7-E098-4FAC-A075-2D42A352E10F}" type="pres">
      <dgm:prSet presAssocID="{28433A94-7D76-42C7-99DA-33E768B16E09}" presName="hierChild6" presStyleCnt="0"/>
      <dgm:spPr/>
    </dgm:pt>
    <dgm:pt modelId="{EFE94B81-B9A8-4958-AB44-0ED8A78FDFBE}" type="pres">
      <dgm:prSet presAssocID="{28433A94-7D76-42C7-99DA-33E768B16E09}" presName="hierChild7" presStyleCnt="0"/>
      <dgm:spPr/>
    </dgm:pt>
    <dgm:pt modelId="{EA2167B2-F520-4E22-9CD4-7028877473E1}" type="pres">
      <dgm:prSet presAssocID="{287C32E3-BB83-438A-9944-7BD978BC6A18}" presName="Name111" presStyleLbl="parChTrans1D3" presStyleIdx="5" presStyleCnt="6"/>
      <dgm:spPr/>
      <dgm:t>
        <a:bodyPr/>
        <a:lstStyle/>
        <a:p>
          <a:endParaRPr lang="ru-RU"/>
        </a:p>
      </dgm:t>
    </dgm:pt>
    <dgm:pt modelId="{E1E96AC4-D985-4122-9198-0FC71A7EB4A5}" type="pres">
      <dgm:prSet presAssocID="{9CB37D31-5C74-406F-82DA-D3327260582D}" presName="hierRoot3" presStyleCnt="0">
        <dgm:presLayoutVars>
          <dgm:hierBranch val="init"/>
        </dgm:presLayoutVars>
      </dgm:prSet>
      <dgm:spPr/>
    </dgm:pt>
    <dgm:pt modelId="{A6501695-C12B-48C1-990B-0D5C136F48D3}" type="pres">
      <dgm:prSet presAssocID="{9CB37D31-5C74-406F-82DA-D3327260582D}" presName="rootComposite3" presStyleCnt="0"/>
      <dgm:spPr/>
    </dgm:pt>
    <dgm:pt modelId="{21309915-6090-42D1-884F-A94BC1C30CBE}" type="pres">
      <dgm:prSet presAssocID="{9CB37D31-5C74-406F-82DA-D3327260582D}" presName="rootText3" presStyleLbl="asst1" presStyleIdx="7" presStyleCnt="8" custLinFactNeighborX="240" custLinFactNeighborY="-170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F289C9-26BA-4B40-9E02-6B648DEE79E9}" type="pres">
      <dgm:prSet presAssocID="{9CB37D31-5C74-406F-82DA-D3327260582D}" presName="rootConnector3" presStyleLbl="asst1" presStyleIdx="7" presStyleCnt="8"/>
      <dgm:spPr/>
      <dgm:t>
        <a:bodyPr/>
        <a:lstStyle/>
        <a:p>
          <a:endParaRPr lang="ru-RU"/>
        </a:p>
      </dgm:t>
    </dgm:pt>
    <dgm:pt modelId="{2A00E0AD-A8D7-4021-A903-DA09B8D1EF62}" type="pres">
      <dgm:prSet presAssocID="{9CB37D31-5C74-406F-82DA-D3327260582D}" presName="hierChild6" presStyleCnt="0"/>
      <dgm:spPr/>
    </dgm:pt>
    <dgm:pt modelId="{74B24712-FEA5-4581-9587-5607BF342F1A}" type="pres">
      <dgm:prSet presAssocID="{9CB37D31-5C74-406F-82DA-D3327260582D}" presName="hierChild7" presStyleCnt="0"/>
      <dgm:spPr/>
    </dgm:pt>
  </dgm:ptLst>
  <dgm:cxnLst>
    <dgm:cxn modelId="{D6D14141-2E47-46B0-9CE5-82D6D9271024}" srcId="{F8842A18-D7DC-4727-9F78-7B9F530B7F53}" destId="{34A1E311-35BD-4AD0-B983-7B7712018C6C}" srcOrd="0" destOrd="0" parTransId="{6E09BA04-0496-419D-BCAE-FDA27EFCE8FE}" sibTransId="{CBF5990F-E25A-46E4-A005-CEB6DCB00301}"/>
    <dgm:cxn modelId="{BB2372B8-AABA-478C-AEBF-7D6C34F4939B}" type="presOf" srcId="{F8842A18-D7DC-4727-9F78-7B9F530B7F53}" destId="{45252A05-7424-4413-992B-0CED6AE0EC64}" srcOrd="0" destOrd="0" presId="urn:microsoft.com/office/officeart/2005/8/layout/orgChart1"/>
    <dgm:cxn modelId="{4E3C5016-BF96-4059-A54E-516DE5F04C01}" type="presOf" srcId="{16660D27-7099-46E5-AE22-2AB8B8DAC394}" destId="{3AAAC03C-C66D-4FF2-BC40-515380C4A46B}" srcOrd="0" destOrd="0" presId="urn:microsoft.com/office/officeart/2005/8/layout/orgChart1"/>
    <dgm:cxn modelId="{224E539A-8CB2-4A8A-8AA3-88DB8D0EEF9B}" type="presOf" srcId="{6E09BA04-0496-419D-BCAE-FDA27EFCE8FE}" destId="{A7F6BBEF-EE17-45AB-8445-3DA462B76353}" srcOrd="0" destOrd="0" presId="urn:microsoft.com/office/officeart/2005/8/layout/orgChart1"/>
    <dgm:cxn modelId="{1E5A5AEE-450B-4E18-B7A6-5686F0B8C523}" type="presOf" srcId="{325D58C1-67BA-4678-8305-069FFACC070A}" destId="{0EE3FB31-FED3-485D-8D7D-6762CCCB4260}" srcOrd="0" destOrd="0" presId="urn:microsoft.com/office/officeart/2005/8/layout/orgChart1"/>
    <dgm:cxn modelId="{CCAC5F9D-87D3-43B7-943D-A521F0D3AF7B}" type="presOf" srcId="{062DEA18-7770-49BE-AD34-1BCF608D2605}" destId="{3CA0B440-0DBE-40BF-83DE-16762E411720}" srcOrd="0" destOrd="0" presId="urn:microsoft.com/office/officeart/2005/8/layout/orgChart1"/>
    <dgm:cxn modelId="{A1B1D1E5-524A-43E1-B3EA-294AA696B6DC}" srcId="{F8842A18-D7DC-4727-9F78-7B9F530B7F53}" destId="{83DA4264-42E0-428C-AE97-D2660B97E844}" srcOrd="1" destOrd="0" parTransId="{062DEA18-7770-49BE-AD34-1BCF608D2605}" sibTransId="{35BF7A18-F03E-42CC-90EE-498C825DA381}"/>
    <dgm:cxn modelId="{54B9FA04-640C-4589-B6CB-9E2245FC33FD}" type="presOf" srcId="{D26FCEDC-583D-4EDC-967A-F52026515E11}" destId="{A186DB4C-E8AB-40F3-A989-613901B0E144}" srcOrd="0" destOrd="0" presId="urn:microsoft.com/office/officeart/2005/8/layout/orgChart1"/>
    <dgm:cxn modelId="{90BE55C6-BA73-4A03-B610-E8DE6A4869D6}" type="presOf" srcId="{546E08A8-843F-4701-A3B0-2C6A00BBF986}" destId="{F65EF3B2-6D7F-4CA9-A07F-70F05B0938E2}" srcOrd="0" destOrd="0" presId="urn:microsoft.com/office/officeart/2005/8/layout/orgChart1"/>
    <dgm:cxn modelId="{9497D070-C10D-48F3-85F2-58DFB712B6E7}" type="presOf" srcId="{FB3C653E-E4BC-4BBF-9A4C-C19B7B672F50}" destId="{7A258837-35A3-494B-B7A7-687C26C477EC}" srcOrd="0" destOrd="0" presId="urn:microsoft.com/office/officeart/2005/8/layout/orgChart1"/>
    <dgm:cxn modelId="{AE4E5054-CBD6-46AA-B097-CAF427E69F3B}" type="presOf" srcId="{28D1B768-5C1F-4898-9AB6-135C460D8942}" destId="{7116BA83-A7B6-4937-851A-FE05F1CD9BBA}" srcOrd="1" destOrd="0" presId="urn:microsoft.com/office/officeart/2005/8/layout/orgChart1"/>
    <dgm:cxn modelId="{1A18B90F-FED3-4894-A067-937F9EBC2BEA}" srcId="{F8842A18-D7DC-4727-9F78-7B9F530B7F53}" destId="{9CB37D31-5C74-406F-82DA-D3327260582D}" srcOrd="3" destOrd="0" parTransId="{287C32E3-BB83-438A-9944-7BD978BC6A18}" sibTransId="{2B83310B-C066-47F2-8CA2-CBEB64F2E894}"/>
    <dgm:cxn modelId="{04D20BC2-4B9C-4A59-9735-6B2D31CC3825}" type="presOf" srcId="{23CEC8FE-2F5A-45F2-9801-FD417EA3197B}" destId="{37438BD9-152A-45B8-92C2-C9EB96DEB4A8}" srcOrd="1" destOrd="0" presId="urn:microsoft.com/office/officeart/2005/8/layout/orgChart1"/>
    <dgm:cxn modelId="{1B2EF446-C9C4-41AA-8294-E91871214D1D}" type="presOf" srcId="{7AC7E935-6FE9-43EB-ACFD-D57B530E2275}" destId="{6D31A3FD-65C6-4768-A086-5B4947567576}" srcOrd="0" destOrd="0" presId="urn:microsoft.com/office/officeart/2005/8/layout/orgChart1"/>
    <dgm:cxn modelId="{C5CAF073-FA4A-44B7-B664-0614F36A7206}" type="presOf" srcId="{F8842A18-D7DC-4727-9F78-7B9F530B7F53}" destId="{D38FB4DB-D8AC-4BF1-B941-12856E918EBA}" srcOrd="1" destOrd="0" presId="urn:microsoft.com/office/officeart/2005/8/layout/orgChart1"/>
    <dgm:cxn modelId="{CE91C3C6-40AA-4267-A76B-49F529926920}" srcId="{28D1B768-5C1F-4898-9AB6-135C460D8942}" destId="{FC52609E-EBD9-46FE-AFDB-7DBD40F1970D}" srcOrd="0" destOrd="0" parTransId="{D26FCEDC-583D-4EDC-967A-F52026515E11}" sibTransId="{19863778-C9ED-4775-B095-DFB6F02D7860}"/>
    <dgm:cxn modelId="{26CC6686-CF1C-43C4-82BF-CD369B0CFD0B}" type="presOf" srcId="{23CEC8FE-2F5A-45F2-9801-FD417EA3197B}" destId="{C29790A5-8CF5-4F95-8DFE-256BBCA6768A}" srcOrd="0" destOrd="0" presId="urn:microsoft.com/office/officeart/2005/8/layout/orgChart1"/>
    <dgm:cxn modelId="{8DABE73F-39A7-40FB-8D2E-537148845872}" srcId="{F8842A18-D7DC-4727-9F78-7B9F530B7F53}" destId="{28433A94-7D76-42C7-99DA-33E768B16E09}" srcOrd="2" destOrd="0" parTransId="{FB3C653E-E4BC-4BBF-9A4C-C19B7B672F50}" sibTransId="{1BC7E5F7-7A47-43BA-B814-82EA8DDEB4C5}"/>
    <dgm:cxn modelId="{6743E76D-D47C-4813-B971-569D137DCCC9}" type="presOf" srcId="{9CB37D31-5C74-406F-82DA-D3327260582D}" destId="{21309915-6090-42D1-884F-A94BC1C30CBE}" srcOrd="0" destOrd="0" presId="urn:microsoft.com/office/officeart/2005/8/layout/orgChart1"/>
    <dgm:cxn modelId="{7E70431C-135E-41C0-934E-CEE88BBFF962}" srcId="{28D1B768-5C1F-4898-9AB6-135C460D8942}" destId="{F8842A18-D7DC-4727-9F78-7B9F530B7F53}" srcOrd="1" destOrd="0" parTransId="{7AC7E935-6FE9-43EB-ACFD-D57B530E2275}" sibTransId="{71D54C96-ACD1-4081-8958-9FB944D90634}"/>
    <dgm:cxn modelId="{29609F62-132C-407F-8E5D-FE9D1DA2A96F}" type="presOf" srcId="{F9AAD508-98E5-4FD1-A685-C124ED36241E}" destId="{C9415206-BE9B-46FC-B79D-E4BB42E07EDA}" srcOrd="0" destOrd="0" presId="urn:microsoft.com/office/officeart/2005/8/layout/orgChart1"/>
    <dgm:cxn modelId="{39ED71EC-E155-446B-BDC6-1B827532FE0D}" type="presOf" srcId="{34A1E311-35BD-4AD0-B983-7B7712018C6C}" destId="{A875A924-5A12-4532-8BC7-125E3E9F7A88}" srcOrd="1" destOrd="0" presId="urn:microsoft.com/office/officeart/2005/8/layout/orgChart1"/>
    <dgm:cxn modelId="{9D453C57-8349-4667-9CB5-CED002F22504}" type="presOf" srcId="{9CB37D31-5C74-406F-82DA-D3327260582D}" destId="{01F289C9-26BA-4B40-9E02-6B648DEE79E9}" srcOrd="1" destOrd="0" presId="urn:microsoft.com/office/officeart/2005/8/layout/orgChart1"/>
    <dgm:cxn modelId="{57598A45-47E2-4BFE-AD71-F94EEFC211C3}" type="presOf" srcId="{28433A94-7D76-42C7-99DA-33E768B16E09}" destId="{91CA6D46-D190-4367-B03C-FE1387C278CC}" srcOrd="1" destOrd="0" presId="urn:microsoft.com/office/officeart/2005/8/layout/orgChart1"/>
    <dgm:cxn modelId="{8AC225D1-8FBB-4A8F-8659-37D42BCE5BFD}" type="presOf" srcId="{FC52609E-EBD9-46FE-AFDB-7DBD40F1970D}" destId="{F68136F6-34FE-496E-8DA4-CDF9D619F132}" srcOrd="0" destOrd="0" presId="urn:microsoft.com/office/officeart/2005/8/layout/orgChart1"/>
    <dgm:cxn modelId="{DB1D4273-8C6D-4603-993E-6AFB86286830}" type="presOf" srcId="{FC52609E-EBD9-46FE-AFDB-7DBD40F1970D}" destId="{B0C52F98-A813-490F-8599-E2A594E4F389}" srcOrd="1" destOrd="0" presId="urn:microsoft.com/office/officeart/2005/8/layout/orgChart1"/>
    <dgm:cxn modelId="{5C03AEF9-1EBA-4566-890F-0B5046C4E890}" type="presOf" srcId="{83DA4264-42E0-428C-AE97-D2660B97E844}" destId="{03E467EE-EB0C-4CB1-B030-33C8E338A875}" srcOrd="1" destOrd="0" presId="urn:microsoft.com/office/officeart/2005/8/layout/orgChart1"/>
    <dgm:cxn modelId="{40EA524C-B491-4990-956B-0B2BCEB8A880}" srcId="{FC52609E-EBD9-46FE-AFDB-7DBD40F1970D}" destId="{F9AAD508-98E5-4FD1-A685-C124ED36241E}" srcOrd="0" destOrd="0" parTransId="{16660D27-7099-46E5-AE22-2AB8B8DAC394}" sibTransId="{2C1AA94C-FC89-4FEA-BE05-0B2A7C35405E}"/>
    <dgm:cxn modelId="{47365D4E-7BBD-49D1-986B-8FBB6CD9DFB7}" type="presOf" srcId="{83DA4264-42E0-428C-AE97-D2660B97E844}" destId="{82FAC120-419C-46BA-9D17-C72D86239FCD}" srcOrd="0" destOrd="0" presId="urn:microsoft.com/office/officeart/2005/8/layout/orgChart1"/>
    <dgm:cxn modelId="{56D9D47A-1785-415E-8B74-1C94C101548D}" type="presOf" srcId="{F9AAD508-98E5-4FD1-A685-C124ED36241E}" destId="{9A823C68-098C-4A84-BDFF-0BF8C3FE3C9A}" srcOrd="1" destOrd="0" presId="urn:microsoft.com/office/officeart/2005/8/layout/orgChart1"/>
    <dgm:cxn modelId="{8AB32E41-9169-40D3-BE47-88D94445B8BA}" srcId="{FC52609E-EBD9-46FE-AFDB-7DBD40F1970D}" destId="{23CEC8FE-2F5A-45F2-9801-FD417EA3197B}" srcOrd="1" destOrd="0" parTransId="{546E08A8-843F-4701-A3B0-2C6A00BBF986}" sibTransId="{E08391F7-706D-4200-86E5-7D680AD6D87B}"/>
    <dgm:cxn modelId="{9F058D47-7930-4BDC-88C3-264C60ADB82C}" type="presOf" srcId="{28433A94-7D76-42C7-99DA-33E768B16E09}" destId="{F22FB5AA-9107-46A7-95EA-E2553A775239}" srcOrd="0" destOrd="0" presId="urn:microsoft.com/office/officeart/2005/8/layout/orgChart1"/>
    <dgm:cxn modelId="{33F5D7A4-4220-4079-9B88-07E012515083}" type="presOf" srcId="{34A1E311-35BD-4AD0-B983-7B7712018C6C}" destId="{CAB997E9-2B47-45F6-BB11-4C1A80A1D6C8}" srcOrd="0" destOrd="0" presId="urn:microsoft.com/office/officeart/2005/8/layout/orgChart1"/>
    <dgm:cxn modelId="{8BAE8ED6-2ECB-455B-969B-9590F0362C8D}" srcId="{325D58C1-67BA-4678-8305-069FFACC070A}" destId="{28D1B768-5C1F-4898-9AB6-135C460D8942}" srcOrd="0" destOrd="0" parTransId="{467C10C3-E862-4530-9CCF-7907CF5ABCD5}" sibTransId="{938C3805-18DC-4584-A29F-B6DC15E1E4C6}"/>
    <dgm:cxn modelId="{7FCC3860-EA2B-4715-A87F-44C95EC4AF8F}" type="presOf" srcId="{28D1B768-5C1F-4898-9AB6-135C460D8942}" destId="{DB3966FE-A0C6-4356-8F97-FE0237C09F4E}" srcOrd="0" destOrd="0" presId="urn:microsoft.com/office/officeart/2005/8/layout/orgChart1"/>
    <dgm:cxn modelId="{84AC85F5-6C68-41C9-8997-8670B574AB73}" type="presOf" srcId="{287C32E3-BB83-438A-9944-7BD978BC6A18}" destId="{EA2167B2-F520-4E22-9CD4-7028877473E1}" srcOrd="0" destOrd="0" presId="urn:microsoft.com/office/officeart/2005/8/layout/orgChart1"/>
    <dgm:cxn modelId="{AA28489A-C8D3-4FB1-99D0-A335DEDAB1B8}" type="presParOf" srcId="{0EE3FB31-FED3-485D-8D7D-6762CCCB4260}" destId="{77BFA3F9-AA2F-48A8-83E7-3F0045723E1A}" srcOrd="0" destOrd="0" presId="urn:microsoft.com/office/officeart/2005/8/layout/orgChart1"/>
    <dgm:cxn modelId="{56BA80A2-1C23-4E17-A835-BBFC68BC165A}" type="presParOf" srcId="{77BFA3F9-AA2F-48A8-83E7-3F0045723E1A}" destId="{2AD3017F-CB92-48B9-83E8-CAAFB6367810}" srcOrd="0" destOrd="0" presId="urn:microsoft.com/office/officeart/2005/8/layout/orgChart1"/>
    <dgm:cxn modelId="{F93D5FA1-E8A8-4B66-BB57-8DFEB7A450C5}" type="presParOf" srcId="{2AD3017F-CB92-48B9-83E8-CAAFB6367810}" destId="{DB3966FE-A0C6-4356-8F97-FE0237C09F4E}" srcOrd="0" destOrd="0" presId="urn:microsoft.com/office/officeart/2005/8/layout/orgChart1"/>
    <dgm:cxn modelId="{2CF889C8-E413-4A1F-9D40-C9503F098195}" type="presParOf" srcId="{2AD3017F-CB92-48B9-83E8-CAAFB6367810}" destId="{7116BA83-A7B6-4937-851A-FE05F1CD9BBA}" srcOrd="1" destOrd="0" presId="urn:microsoft.com/office/officeart/2005/8/layout/orgChart1"/>
    <dgm:cxn modelId="{904AFA04-2544-44E3-ACE5-1DE37A007D6B}" type="presParOf" srcId="{77BFA3F9-AA2F-48A8-83E7-3F0045723E1A}" destId="{A56CF0AB-46BC-4CC5-AA19-33BFCA0CA270}" srcOrd="1" destOrd="0" presId="urn:microsoft.com/office/officeart/2005/8/layout/orgChart1"/>
    <dgm:cxn modelId="{21BDBF77-8337-498D-B10B-8D4FB22F1527}" type="presParOf" srcId="{77BFA3F9-AA2F-48A8-83E7-3F0045723E1A}" destId="{2596073A-6D0A-48C3-A35C-BB740FF4322A}" srcOrd="2" destOrd="0" presId="urn:microsoft.com/office/officeart/2005/8/layout/orgChart1"/>
    <dgm:cxn modelId="{6C8CBF29-4195-41E9-9FAF-1D78D8DA9529}" type="presParOf" srcId="{2596073A-6D0A-48C3-A35C-BB740FF4322A}" destId="{A186DB4C-E8AB-40F3-A989-613901B0E144}" srcOrd="0" destOrd="0" presId="urn:microsoft.com/office/officeart/2005/8/layout/orgChart1"/>
    <dgm:cxn modelId="{5093BC6C-31E4-49E6-9EEF-946BE7E11B93}" type="presParOf" srcId="{2596073A-6D0A-48C3-A35C-BB740FF4322A}" destId="{06FB2266-7E22-4CBB-91F0-80BC7BC7BB0D}" srcOrd="1" destOrd="0" presId="urn:microsoft.com/office/officeart/2005/8/layout/orgChart1"/>
    <dgm:cxn modelId="{051A6017-26F7-4275-A35A-EC74768905EF}" type="presParOf" srcId="{06FB2266-7E22-4CBB-91F0-80BC7BC7BB0D}" destId="{E12AE028-73EA-495B-8041-AB54A6B37A3D}" srcOrd="0" destOrd="0" presId="urn:microsoft.com/office/officeart/2005/8/layout/orgChart1"/>
    <dgm:cxn modelId="{7E204309-A957-42BF-95B2-8335879A6A34}" type="presParOf" srcId="{E12AE028-73EA-495B-8041-AB54A6B37A3D}" destId="{F68136F6-34FE-496E-8DA4-CDF9D619F132}" srcOrd="0" destOrd="0" presId="urn:microsoft.com/office/officeart/2005/8/layout/orgChart1"/>
    <dgm:cxn modelId="{C3144AA8-5593-4996-ACBA-950F73FC511B}" type="presParOf" srcId="{E12AE028-73EA-495B-8041-AB54A6B37A3D}" destId="{B0C52F98-A813-490F-8599-E2A594E4F389}" srcOrd="1" destOrd="0" presId="urn:microsoft.com/office/officeart/2005/8/layout/orgChart1"/>
    <dgm:cxn modelId="{E51489B7-A15F-4903-A372-0794A56669D2}" type="presParOf" srcId="{06FB2266-7E22-4CBB-91F0-80BC7BC7BB0D}" destId="{4684F36C-43C7-458F-A92A-448763D7AFC0}" srcOrd="1" destOrd="0" presId="urn:microsoft.com/office/officeart/2005/8/layout/orgChart1"/>
    <dgm:cxn modelId="{6B3FA22F-BF3F-48FB-9DBE-3EF5B492144E}" type="presParOf" srcId="{06FB2266-7E22-4CBB-91F0-80BC7BC7BB0D}" destId="{D22DD096-575D-448B-82F6-61AE890FFCF9}" srcOrd="2" destOrd="0" presId="urn:microsoft.com/office/officeart/2005/8/layout/orgChart1"/>
    <dgm:cxn modelId="{5BA0D2FD-3C63-4944-8834-D8DEE8B1D255}" type="presParOf" srcId="{D22DD096-575D-448B-82F6-61AE890FFCF9}" destId="{3AAAC03C-C66D-4FF2-BC40-515380C4A46B}" srcOrd="0" destOrd="0" presId="urn:microsoft.com/office/officeart/2005/8/layout/orgChart1"/>
    <dgm:cxn modelId="{884BFF31-C3E5-40EA-A9B1-9ED79C41C04B}" type="presParOf" srcId="{D22DD096-575D-448B-82F6-61AE890FFCF9}" destId="{CDC83CAA-1E7D-4E2A-A8D4-FF095EFD3D3D}" srcOrd="1" destOrd="0" presId="urn:microsoft.com/office/officeart/2005/8/layout/orgChart1"/>
    <dgm:cxn modelId="{DEE054E7-A973-4E5D-9413-2B5359B43C75}" type="presParOf" srcId="{CDC83CAA-1E7D-4E2A-A8D4-FF095EFD3D3D}" destId="{8C559CC9-29B7-4C45-A22F-5C21F6722631}" srcOrd="0" destOrd="0" presId="urn:microsoft.com/office/officeart/2005/8/layout/orgChart1"/>
    <dgm:cxn modelId="{2462660C-62FF-47AF-9E1A-FDDDFC08E933}" type="presParOf" srcId="{8C559CC9-29B7-4C45-A22F-5C21F6722631}" destId="{C9415206-BE9B-46FC-B79D-E4BB42E07EDA}" srcOrd="0" destOrd="0" presId="urn:microsoft.com/office/officeart/2005/8/layout/orgChart1"/>
    <dgm:cxn modelId="{90E11562-A35B-4114-9B78-A4A7E0280AD8}" type="presParOf" srcId="{8C559CC9-29B7-4C45-A22F-5C21F6722631}" destId="{9A823C68-098C-4A84-BDFF-0BF8C3FE3C9A}" srcOrd="1" destOrd="0" presId="urn:microsoft.com/office/officeart/2005/8/layout/orgChart1"/>
    <dgm:cxn modelId="{09FE8E40-9F14-4E2D-804D-BF985CF43DF0}" type="presParOf" srcId="{CDC83CAA-1E7D-4E2A-A8D4-FF095EFD3D3D}" destId="{810DD6CB-E37F-4D75-85B1-AE15E63461D7}" srcOrd="1" destOrd="0" presId="urn:microsoft.com/office/officeart/2005/8/layout/orgChart1"/>
    <dgm:cxn modelId="{776975F3-972D-416C-B22B-49DBDA0A1A49}" type="presParOf" srcId="{CDC83CAA-1E7D-4E2A-A8D4-FF095EFD3D3D}" destId="{1D7C7762-504F-452E-ADF1-59D58ADC2E21}" srcOrd="2" destOrd="0" presId="urn:microsoft.com/office/officeart/2005/8/layout/orgChart1"/>
    <dgm:cxn modelId="{53E5F4E6-886D-4CFD-B42F-E80EC8F1432F}" type="presParOf" srcId="{D22DD096-575D-448B-82F6-61AE890FFCF9}" destId="{F65EF3B2-6D7F-4CA9-A07F-70F05B0938E2}" srcOrd="2" destOrd="0" presId="urn:microsoft.com/office/officeart/2005/8/layout/orgChart1"/>
    <dgm:cxn modelId="{906918EF-4E8B-4371-A359-736DA7488F98}" type="presParOf" srcId="{D22DD096-575D-448B-82F6-61AE890FFCF9}" destId="{FC65E2C9-EFDC-4F9B-A882-DFB4BC5FC563}" srcOrd="3" destOrd="0" presId="urn:microsoft.com/office/officeart/2005/8/layout/orgChart1"/>
    <dgm:cxn modelId="{2DF5EB68-A423-40DA-837A-76C513DF3E48}" type="presParOf" srcId="{FC65E2C9-EFDC-4F9B-A882-DFB4BC5FC563}" destId="{73B572FD-9EF8-43B3-B6AE-BB34A7ED4499}" srcOrd="0" destOrd="0" presId="urn:microsoft.com/office/officeart/2005/8/layout/orgChart1"/>
    <dgm:cxn modelId="{7736929A-C33B-46EF-92C0-7DEE26A1AD6D}" type="presParOf" srcId="{73B572FD-9EF8-43B3-B6AE-BB34A7ED4499}" destId="{C29790A5-8CF5-4F95-8DFE-256BBCA6768A}" srcOrd="0" destOrd="0" presId="urn:microsoft.com/office/officeart/2005/8/layout/orgChart1"/>
    <dgm:cxn modelId="{1B7046E4-29FE-4BC6-9051-A70C4230562B}" type="presParOf" srcId="{73B572FD-9EF8-43B3-B6AE-BB34A7ED4499}" destId="{37438BD9-152A-45B8-92C2-C9EB96DEB4A8}" srcOrd="1" destOrd="0" presId="urn:microsoft.com/office/officeart/2005/8/layout/orgChart1"/>
    <dgm:cxn modelId="{0B0AB8C5-6E00-4C1C-A647-D8DCD2C663A3}" type="presParOf" srcId="{FC65E2C9-EFDC-4F9B-A882-DFB4BC5FC563}" destId="{469E2589-FBF2-4891-877D-DFFAEA758866}" srcOrd="1" destOrd="0" presId="urn:microsoft.com/office/officeart/2005/8/layout/orgChart1"/>
    <dgm:cxn modelId="{EB8AE743-F080-4F1D-9C15-04B52CDC56BA}" type="presParOf" srcId="{FC65E2C9-EFDC-4F9B-A882-DFB4BC5FC563}" destId="{4EF3B7D2-EE44-45D3-AE4F-21F97F9C3396}" srcOrd="2" destOrd="0" presId="urn:microsoft.com/office/officeart/2005/8/layout/orgChart1"/>
    <dgm:cxn modelId="{305333FE-52DD-462A-BA26-21BB7FB5E6E9}" type="presParOf" srcId="{2596073A-6D0A-48C3-A35C-BB740FF4322A}" destId="{6D31A3FD-65C6-4768-A086-5B4947567576}" srcOrd="2" destOrd="0" presId="urn:microsoft.com/office/officeart/2005/8/layout/orgChart1"/>
    <dgm:cxn modelId="{8487D4DB-6FD5-40FA-AA69-AD898A852FE8}" type="presParOf" srcId="{2596073A-6D0A-48C3-A35C-BB740FF4322A}" destId="{2484A4B4-713A-44D0-A30C-E5DDF5253C92}" srcOrd="3" destOrd="0" presId="urn:microsoft.com/office/officeart/2005/8/layout/orgChart1"/>
    <dgm:cxn modelId="{C8682CDE-0967-4191-9FDF-CE45584CD4B7}" type="presParOf" srcId="{2484A4B4-713A-44D0-A30C-E5DDF5253C92}" destId="{841669F1-1F61-4793-A93A-0F167C0C1A8E}" srcOrd="0" destOrd="0" presId="urn:microsoft.com/office/officeart/2005/8/layout/orgChart1"/>
    <dgm:cxn modelId="{3A9FF0E8-B00D-4E8F-9473-02AACA31551E}" type="presParOf" srcId="{841669F1-1F61-4793-A93A-0F167C0C1A8E}" destId="{45252A05-7424-4413-992B-0CED6AE0EC64}" srcOrd="0" destOrd="0" presId="urn:microsoft.com/office/officeart/2005/8/layout/orgChart1"/>
    <dgm:cxn modelId="{143496DE-DC2B-4298-9535-1D09C09299FB}" type="presParOf" srcId="{841669F1-1F61-4793-A93A-0F167C0C1A8E}" destId="{D38FB4DB-D8AC-4BF1-B941-12856E918EBA}" srcOrd="1" destOrd="0" presId="urn:microsoft.com/office/officeart/2005/8/layout/orgChart1"/>
    <dgm:cxn modelId="{FB8D844D-8F85-4931-8C61-3CE601462853}" type="presParOf" srcId="{2484A4B4-713A-44D0-A30C-E5DDF5253C92}" destId="{83254825-67C9-4B11-B526-D34CE75BD267}" srcOrd="1" destOrd="0" presId="urn:microsoft.com/office/officeart/2005/8/layout/orgChart1"/>
    <dgm:cxn modelId="{3C3B88BE-2A56-4A62-8623-81EC956A4965}" type="presParOf" srcId="{2484A4B4-713A-44D0-A30C-E5DDF5253C92}" destId="{890D4819-33CB-4475-B47E-75F116D8D7DA}" srcOrd="2" destOrd="0" presId="urn:microsoft.com/office/officeart/2005/8/layout/orgChart1"/>
    <dgm:cxn modelId="{AD9B8917-2BC8-47FE-B649-5E90332DC6D0}" type="presParOf" srcId="{890D4819-33CB-4475-B47E-75F116D8D7DA}" destId="{A7F6BBEF-EE17-45AB-8445-3DA462B76353}" srcOrd="0" destOrd="0" presId="urn:microsoft.com/office/officeart/2005/8/layout/orgChart1"/>
    <dgm:cxn modelId="{05624E8D-FDC3-4619-B12D-BFEA9766642B}" type="presParOf" srcId="{890D4819-33CB-4475-B47E-75F116D8D7DA}" destId="{E6F4091F-FABB-49B1-9389-0A75E6FB9D1E}" srcOrd="1" destOrd="0" presId="urn:microsoft.com/office/officeart/2005/8/layout/orgChart1"/>
    <dgm:cxn modelId="{8BC05228-BE73-44F8-AC68-77C52F095ED8}" type="presParOf" srcId="{E6F4091F-FABB-49B1-9389-0A75E6FB9D1E}" destId="{419BDFD3-663B-4812-AFF9-8970B8E8D860}" srcOrd="0" destOrd="0" presId="urn:microsoft.com/office/officeart/2005/8/layout/orgChart1"/>
    <dgm:cxn modelId="{1E5B2ABF-5548-4503-A3C8-E4D97A2EBC59}" type="presParOf" srcId="{419BDFD3-663B-4812-AFF9-8970B8E8D860}" destId="{CAB997E9-2B47-45F6-BB11-4C1A80A1D6C8}" srcOrd="0" destOrd="0" presId="urn:microsoft.com/office/officeart/2005/8/layout/orgChart1"/>
    <dgm:cxn modelId="{7C1FEBD7-C1E9-45D3-A2BF-8C31E8B91B49}" type="presParOf" srcId="{419BDFD3-663B-4812-AFF9-8970B8E8D860}" destId="{A875A924-5A12-4532-8BC7-125E3E9F7A88}" srcOrd="1" destOrd="0" presId="urn:microsoft.com/office/officeart/2005/8/layout/orgChart1"/>
    <dgm:cxn modelId="{BBB83A9D-44B3-452C-A8D1-6B6199D867F1}" type="presParOf" srcId="{E6F4091F-FABB-49B1-9389-0A75E6FB9D1E}" destId="{7AB20BDF-CA5E-464D-935E-3796B5E40321}" srcOrd="1" destOrd="0" presId="urn:microsoft.com/office/officeart/2005/8/layout/orgChart1"/>
    <dgm:cxn modelId="{98B4CB58-719E-438D-BED3-60B98E49DB6D}" type="presParOf" srcId="{E6F4091F-FABB-49B1-9389-0A75E6FB9D1E}" destId="{8AB93886-083E-4CFC-94A1-8532A923868A}" srcOrd="2" destOrd="0" presId="urn:microsoft.com/office/officeart/2005/8/layout/orgChart1"/>
    <dgm:cxn modelId="{6C89A5FF-AB0C-4B00-96C8-E18D27FED48D}" type="presParOf" srcId="{890D4819-33CB-4475-B47E-75F116D8D7DA}" destId="{3CA0B440-0DBE-40BF-83DE-16762E411720}" srcOrd="2" destOrd="0" presId="urn:microsoft.com/office/officeart/2005/8/layout/orgChart1"/>
    <dgm:cxn modelId="{B03C2A28-5730-4EFB-BBCC-E3AA9AD8AA6F}" type="presParOf" srcId="{890D4819-33CB-4475-B47E-75F116D8D7DA}" destId="{8A7650C3-6A92-46B1-B33A-453D7CC12477}" srcOrd="3" destOrd="0" presId="urn:microsoft.com/office/officeart/2005/8/layout/orgChart1"/>
    <dgm:cxn modelId="{843A1CCD-07BA-4FB8-AD17-0407773248B7}" type="presParOf" srcId="{8A7650C3-6A92-46B1-B33A-453D7CC12477}" destId="{55968ACD-1E84-4514-80B9-2874A8D8E063}" srcOrd="0" destOrd="0" presId="urn:microsoft.com/office/officeart/2005/8/layout/orgChart1"/>
    <dgm:cxn modelId="{91B8310D-A12D-4F84-93E0-3DF52CCE02CF}" type="presParOf" srcId="{55968ACD-1E84-4514-80B9-2874A8D8E063}" destId="{82FAC120-419C-46BA-9D17-C72D86239FCD}" srcOrd="0" destOrd="0" presId="urn:microsoft.com/office/officeart/2005/8/layout/orgChart1"/>
    <dgm:cxn modelId="{4E7213BA-44DF-473D-A391-6381D4978F59}" type="presParOf" srcId="{55968ACD-1E84-4514-80B9-2874A8D8E063}" destId="{03E467EE-EB0C-4CB1-B030-33C8E338A875}" srcOrd="1" destOrd="0" presId="urn:microsoft.com/office/officeart/2005/8/layout/orgChart1"/>
    <dgm:cxn modelId="{62696354-24D2-45CC-AA82-5A5FB18109AF}" type="presParOf" srcId="{8A7650C3-6A92-46B1-B33A-453D7CC12477}" destId="{A6ACD5C3-3D5D-4AFF-958C-3B2C0C29AA52}" srcOrd="1" destOrd="0" presId="urn:microsoft.com/office/officeart/2005/8/layout/orgChart1"/>
    <dgm:cxn modelId="{F084C1D3-E3EE-4F47-9397-24C6A890DEDA}" type="presParOf" srcId="{8A7650C3-6A92-46B1-B33A-453D7CC12477}" destId="{D19C8897-4B5D-4E48-BE50-F028B68CEFA5}" srcOrd="2" destOrd="0" presId="urn:microsoft.com/office/officeart/2005/8/layout/orgChart1"/>
    <dgm:cxn modelId="{AF94A1E1-27A6-4C6A-B5B5-F70985F955CF}" type="presParOf" srcId="{890D4819-33CB-4475-B47E-75F116D8D7DA}" destId="{7A258837-35A3-494B-B7A7-687C26C477EC}" srcOrd="4" destOrd="0" presId="urn:microsoft.com/office/officeart/2005/8/layout/orgChart1"/>
    <dgm:cxn modelId="{83BB6F69-419B-4480-BA79-0843C6FCF599}" type="presParOf" srcId="{890D4819-33CB-4475-B47E-75F116D8D7DA}" destId="{D202B6DA-06E8-4711-BB0A-9288E0277FE6}" srcOrd="5" destOrd="0" presId="urn:microsoft.com/office/officeart/2005/8/layout/orgChart1"/>
    <dgm:cxn modelId="{5A8A32A1-E884-41AB-92BB-EB69765655B9}" type="presParOf" srcId="{D202B6DA-06E8-4711-BB0A-9288E0277FE6}" destId="{E89F1705-41AA-4907-8D48-773A4E83480F}" srcOrd="0" destOrd="0" presId="urn:microsoft.com/office/officeart/2005/8/layout/orgChart1"/>
    <dgm:cxn modelId="{A507CA1A-E73A-4172-959F-379A9EF955F3}" type="presParOf" srcId="{E89F1705-41AA-4907-8D48-773A4E83480F}" destId="{F22FB5AA-9107-46A7-95EA-E2553A775239}" srcOrd="0" destOrd="0" presId="urn:microsoft.com/office/officeart/2005/8/layout/orgChart1"/>
    <dgm:cxn modelId="{59261521-0AA3-4156-98A8-3C55814F1DFB}" type="presParOf" srcId="{E89F1705-41AA-4907-8D48-773A4E83480F}" destId="{91CA6D46-D190-4367-B03C-FE1387C278CC}" srcOrd="1" destOrd="0" presId="urn:microsoft.com/office/officeart/2005/8/layout/orgChart1"/>
    <dgm:cxn modelId="{C22B6D5F-A5CE-47E9-8413-2305CEDA98E0}" type="presParOf" srcId="{D202B6DA-06E8-4711-BB0A-9288E0277FE6}" destId="{1FF4C8D7-E098-4FAC-A075-2D42A352E10F}" srcOrd="1" destOrd="0" presId="urn:microsoft.com/office/officeart/2005/8/layout/orgChart1"/>
    <dgm:cxn modelId="{32283C2C-FAC8-4BA5-A403-9EA08864EF6E}" type="presParOf" srcId="{D202B6DA-06E8-4711-BB0A-9288E0277FE6}" destId="{EFE94B81-B9A8-4958-AB44-0ED8A78FDFBE}" srcOrd="2" destOrd="0" presId="urn:microsoft.com/office/officeart/2005/8/layout/orgChart1"/>
    <dgm:cxn modelId="{E6973C5A-3B82-49B0-8ED0-8B349DF9AF81}" type="presParOf" srcId="{890D4819-33CB-4475-B47E-75F116D8D7DA}" destId="{EA2167B2-F520-4E22-9CD4-7028877473E1}" srcOrd="6" destOrd="0" presId="urn:microsoft.com/office/officeart/2005/8/layout/orgChart1"/>
    <dgm:cxn modelId="{FBF15BA8-1874-4CB6-ACBA-E0590B22408B}" type="presParOf" srcId="{890D4819-33CB-4475-B47E-75F116D8D7DA}" destId="{E1E96AC4-D985-4122-9198-0FC71A7EB4A5}" srcOrd="7" destOrd="0" presId="urn:microsoft.com/office/officeart/2005/8/layout/orgChart1"/>
    <dgm:cxn modelId="{7AFE6119-1C32-4821-AFD9-65C44FD0D471}" type="presParOf" srcId="{E1E96AC4-D985-4122-9198-0FC71A7EB4A5}" destId="{A6501695-C12B-48C1-990B-0D5C136F48D3}" srcOrd="0" destOrd="0" presId="urn:microsoft.com/office/officeart/2005/8/layout/orgChart1"/>
    <dgm:cxn modelId="{228E1DE6-8C5E-4040-BD21-1013DBF8B747}" type="presParOf" srcId="{A6501695-C12B-48C1-990B-0D5C136F48D3}" destId="{21309915-6090-42D1-884F-A94BC1C30CBE}" srcOrd="0" destOrd="0" presId="urn:microsoft.com/office/officeart/2005/8/layout/orgChart1"/>
    <dgm:cxn modelId="{572DA78D-EA20-4810-83AD-D3892D5F3B00}" type="presParOf" srcId="{A6501695-C12B-48C1-990B-0D5C136F48D3}" destId="{01F289C9-26BA-4B40-9E02-6B648DEE79E9}" srcOrd="1" destOrd="0" presId="urn:microsoft.com/office/officeart/2005/8/layout/orgChart1"/>
    <dgm:cxn modelId="{64880883-5478-41D5-9054-7469D3FEE3D3}" type="presParOf" srcId="{E1E96AC4-D985-4122-9198-0FC71A7EB4A5}" destId="{2A00E0AD-A8D7-4021-A903-DA09B8D1EF62}" srcOrd="1" destOrd="0" presId="urn:microsoft.com/office/officeart/2005/8/layout/orgChart1"/>
    <dgm:cxn modelId="{2998C431-8BA6-4E3B-9C7B-B679E9D4AF19}" type="presParOf" srcId="{E1E96AC4-D985-4122-9198-0FC71A7EB4A5}" destId="{74B24712-FEA5-4581-9587-5607BF342F1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7B1E2-53FF-4ED7-9821-6E12771D36D1}">
      <dsp:nvSpPr>
        <dsp:cNvPr id="0" name=""/>
        <dsp:cNvSpPr/>
      </dsp:nvSpPr>
      <dsp:spPr>
        <a:xfrm>
          <a:off x="3225958" y="1814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C00000"/>
              </a:solidFill>
            </a:rPr>
            <a:t>Вступил в силу с 1 января 2014 года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Поручение Президента России:</a:t>
          </a:r>
          <a:br>
            <a:rPr lang="ru-RU" sz="1600" b="1" kern="1200" dirty="0" smtClean="0"/>
          </a:br>
          <a:r>
            <a:rPr lang="ru-RU" sz="1600" b="1" kern="1200" dirty="0" smtClean="0">
              <a:solidFill>
                <a:srgbClr val="C00000"/>
              </a:solidFill>
            </a:rPr>
            <a:t>Обеспечить переход на ФГОС ДО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1"/>
              </a:solidFill>
            </a:rPr>
            <a:t>Срок исполнения: </a:t>
          </a:r>
          <a:r>
            <a:rPr lang="ru-RU" sz="1600" b="1" i="1" kern="1200" dirty="0" smtClean="0">
              <a:solidFill>
                <a:srgbClr val="C00000"/>
              </a:solidFill>
            </a:rPr>
            <a:t>01.09.14</a:t>
          </a:r>
          <a:endParaRPr lang="ru-RU" sz="1600" b="1" kern="1200" dirty="0"/>
        </a:p>
      </dsp:txBody>
      <dsp:txXfrm>
        <a:off x="3225958" y="181729"/>
        <a:ext cx="4299194" cy="1079487"/>
      </dsp:txXfrm>
    </dsp:sp>
    <dsp:sp modelId="{251558B0-1363-4FA9-8CF8-229177529781}">
      <dsp:nvSpPr>
        <dsp:cNvPr id="0" name=""/>
        <dsp:cNvSpPr/>
      </dsp:nvSpPr>
      <dsp:spPr>
        <a:xfrm>
          <a:off x="0" y="1814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Приказ 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sng" kern="1200" dirty="0" smtClean="0"/>
            <a:t>17 октября 2013 г. № 1155 </a:t>
          </a:r>
          <a:r>
            <a:rPr lang="ru-RU" sz="1200" b="1" kern="1200" dirty="0" smtClean="0"/>
            <a:t/>
          </a:r>
          <a:br>
            <a:rPr lang="ru-RU" sz="1200" b="1" kern="1200" dirty="0" smtClean="0"/>
          </a:br>
          <a:r>
            <a:rPr lang="ru-RU" sz="1200" b="1" kern="1200" dirty="0" smtClean="0"/>
            <a:t>«Об утверждении федерального государственного образовательного стандарта дошкольного </a:t>
          </a:r>
          <a:r>
            <a:rPr lang="ru-RU" sz="1200" b="1" kern="1200" smtClean="0"/>
            <a:t>образования</a:t>
          </a:r>
          <a:r>
            <a:rPr lang="ru-RU" sz="1300" b="1" kern="1200" smtClean="0"/>
            <a:t>»</a:t>
          </a:r>
          <a:endParaRPr lang="ru-RU" sz="1300" kern="1200" dirty="0"/>
        </a:p>
      </dsp:txBody>
      <dsp:txXfrm>
        <a:off x="70262" y="72076"/>
        <a:ext cx="3085434" cy="1298792"/>
      </dsp:txXfrm>
    </dsp:sp>
    <dsp:sp modelId="{A4125297-EDC4-4742-AA4F-962BAB115F68}">
      <dsp:nvSpPr>
        <dsp:cNvPr id="0" name=""/>
        <dsp:cNvSpPr/>
      </dsp:nvSpPr>
      <dsp:spPr>
        <a:xfrm>
          <a:off x="3225958" y="1585062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1" kern="1200" dirty="0" smtClean="0">
              <a:latin typeface="Arial" pitchFamily="34" charset="0"/>
            </a:rPr>
            <a:t>С 1 сентября 2011 года все первоклассники  обучаются в соответствии  с ФГОС НОО</a:t>
          </a:r>
          <a:endParaRPr lang="ru-RU" sz="1400" kern="1200" dirty="0"/>
        </a:p>
      </dsp:txBody>
      <dsp:txXfrm>
        <a:off x="3225958" y="1764977"/>
        <a:ext cx="4299194" cy="1079487"/>
      </dsp:txXfrm>
    </dsp:sp>
    <dsp:sp modelId="{10A5A380-31A9-4D6B-9373-CFB41B2CDCBB}">
      <dsp:nvSpPr>
        <dsp:cNvPr id="0" name=""/>
        <dsp:cNvSpPr/>
      </dsp:nvSpPr>
      <dsp:spPr>
        <a:xfrm>
          <a:off x="31307" y="1596432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effectLst/>
            </a:rPr>
            <a:t/>
          </a:r>
          <a:br>
            <a:rPr lang="ru-RU" sz="900" b="1" kern="1200" dirty="0" smtClean="0">
              <a:effectLst/>
            </a:rPr>
          </a:br>
          <a:r>
            <a:rPr lang="ru-RU" sz="1600" b="1" kern="1200" dirty="0" smtClean="0">
              <a:effectLst/>
            </a:rPr>
            <a:t/>
          </a:r>
          <a:br>
            <a:rPr lang="ru-RU" sz="1600" b="1" kern="1200" dirty="0" smtClean="0">
              <a:effectLst/>
            </a:rPr>
          </a:br>
          <a:r>
            <a:rPr lang="ru-RU" sz="1200" b="1" kern="1200" dirty="0" smtClean="0">
              <a:effectLst/>
            </a:rPr>
            <a:t>П Р И К А З </a:t>
          </a:r>
          <a:r>
            <a:rPr lang="ru-RU" sz="1200" kern="1200" dirty="0" smtClean="0">
              <a:effectLst/>
            </a:rPr>
            <a:t>                                                      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effectLst/>
            </a:rPr>
            <a:t>6 октября     </a:t>
          </a:r>
          <a:r>
            <a:rPr lang="en-US" sz="1200" b="1" u="sng" kern="1200" dirty="0" smtClean="0">
              <a:effectLst/>
            </a:rPr>
            <a:t>200</a:t>
          </a:r>
          <a:r>
            <a:rPr lang="ru-RU" sz="1200" b="1" u="sng" kern="1200" dirty="0" smtClean="0">
              <a:effectLst/>
            </a:rPr>
            <a:t>9</a:t>
          </a:r>
          <a:r>
            <a:rPr lang="en-US" sz="1200" b="1" u="sng" kern="1200" dirty="0" smtClean="0">
              <a:effectLst/>
            </a:rPr>
            <a:t>г</a:t>
          </a:r>
          <a:r>
            <a:rPr lang="ru-RU" sz="1200" b="1" u="sng" kern="1200" dirty="0" smtClean="0">
              <a:effectLst/>
            </a:rPr>
            <a:t> №__373__</a:t>
          </a:r>
          <a:r>
            <a:rPr lang="ru-RU" sz="1200" b="1" kern="1200" dirty="0" smtClean="0">
              <a:effectLst/>
            </a:rPr>
            <a:t/>
          </a:r>
          <a:br>
            <a:rPr lang="ru-RU" sz="1200" b="1" kern="1200" dirty="0" smtClean="0">
              <a:effectLst/>
            </a:rPr>
          </a:br>
          <a:r>
            <a:rPr lang="ru-RU" sz="1200" b="1" kern="1200" dirty="0" smtClean="0">
              <a:effectLst/>
            </a:rPr>
            <a:t>Об утверждении и введении в действие федерального  государственного образовательного стандарта начального общего образования</a:t>
          </a:r>
        </a:p>
        <a:p>
          <a:pPr lvl="0" algn="l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/>
            </a:rPr>
            <a:t/>
          </a:r>
          <a:br>
            <a:rPr lang="ru-RU" sz="1600" b="1" kern="1200" dirty="0" smtClean="0">
              <a:effectLst/>
            </a:rPr>
          </a:br>
          <a:endParaRPr lang="ru-RU" sz="1600" kern="1200" dirty="0"/>
        </a:p>
      </dsp:txBody>
      <dsp:txXfrm>
        <a:off x="101569" y="1666694"/>
        <a:ext cx="3085434" cy="1298792"/>
      </dsp:txXfrm>
    </dsp:sp>
    <dsp:sp modelId="{934396BF-61ED-4348-AFE8-FF5F5929C6C9}">
      <dsp:nvSpPr>
        <dsp:cNvPr id="0" name=""/>
        <dsp:cNvSpPr/>
      </dsp:nvSpPr>
      <dsp:spPr>
        <a:xfrm>
          <a:off x="3225958" y="3168309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1" kern="1200" dirty="0" smtClean="0"/>
            <a:t>С первого сентября 2012 года  </a:t>
          </a:r>
          <a:r>
            <a:rPr kumimoji="0" lang="ru-RU" sz="1400" b="1" kern="1200" dirty="0" smtClean="0">
              <a:solidFill>
                <a:schemeClr val="accent2">
                  <a:lumMod val="75000"/>
                </a:schemeClr>
              </a:solidFill>
            </a:rPr>
            <a:t>возможен переход </a:t>
          </a:r>
          <a:r>
            <a:rPr kumimoji="0" lang="ru-RU" sz="1400" b="1" kern="1200" dirty="0" smtClean="0"/>
            <a:t>на ФГОС </a:t>
          </a:r>
          <a:r>
            <a:rPr kumimoji="0" lang="ru-RU" sz="1400" b="1" kern="1200" dirty="0" smtClean="0">
              <a:solidFill>
                <a:schemeClr val="accent2">
                  <a:lumMod val="75000"/>
                </a:schemeClr>
              </a:solidFill>
            </a:rPr>
            <a:t>основного</a:t>
          </a:r>
          <a:r>
            <a:rPr kumimoji="0" lang="ru-RU" sz="1400" b="1" kern="1200" dirty="0" smtClean="0"/>
            <a:t> общего образования«по мере готовности» образовательных учреждений </a:t>
          </a:r>
          <a:endParaRPr kumimoji="0" lang="ru-RU" sz="1400" b="1" kern="1200" dirty="0"/>
        </a:p>
      </dsp:txBody>
      <dsp:txXfrm>
        <a:off x="3225958" y="3348224"/>
        <a:ext cx="4299194" cy="1079487"/>
      </dsp:txXfrm>
    </dsp:sp>
    <dsp:sp modelId="{A9EE5EFD-A064-4052-A56A-A1118DE2AF4C}">
      <dsp:nvSpPr>
        <dsp:cNvPr id="0" name=""/>
        <dsp:cNvSpPr/>
      </dsp:nvSpPr>
      <dsp:spPr>
        <a:xfrm>
          <a:off x="0" y="3168309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/>
            </a:rPr>
            <a:t>П Р И К А З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sng" kern="1200" dirty="0" smtClean="0">
              <a:effectLst/>
            </a:rPr>
            <a:t> </a:t>
          </a:r>
          <a:r>
            <a:rPr lang="ru-RU" sz="1200" b="1" u="sng" kern="1200" dirty="0" smtClean="0">
              <a:effectLst/>
            </a:rPr>
            <a:t>17 декабря  </a:t>
          </a:r>
          <a:r>
            <a:rPr lang="en-US" sz="1200" b="1" u="sng" kern="1200" dirty="0" smtClean="0">
              <a:effectLst/>
            </a:rPr>
            <a:t>20</a:t>
          </a:r>
          <a:r>
            <a:rPr lang="ru-RU" sz="1200" b="1" u="sng" kern="1200" dirty="0" smtClean="0">
              <a:effectLst/>
            </a:rPr>
            <a:t>10 </a:t>
          </a:r>
          <a:r>
            <a:rPr lang="en-US" sz="1200" b="1" u="sng" kern="1200" dirty="0" smtClean="0">
              <a:effectLst/>
            </a:rPr>
            <a:t>г</a:t>
          </a:r>
          <a:r>
            <a:rPr lang="ru-RU" sz="1200" b="1" u="sng" kern="1200" dirty="0" smtClean="0">
              <a:effectLst/>
            </a:rPr>
            <a:t> № 1897__</a:t>
          </a:r>
          <a:br>
            <a:rPr lang="ru-RU" sz="1200" b="1" u="sng" kern="1200" dirty="0" smtClean="0">
              <a:effectLst/>
            </a:rPr>
          </a:br>
          <a:r>
            <a:rPr lang="ru-RU" sz="1200" b="1" kern="1200" dirty="0" smtClean="0">
              <a:effectLst/>
            </a:rPr>
            <a:t>Об утверждении федерального </a:t>
          </a:r>
          <a:br>
            <a:rPr lang="ru-RU" sz="1200" b="1" kern="1200" dirty="0" smtClean="0">
              <a:effectLst/>
            </a:rPr>
          </a:br>
          <a:r>
            <a:rPr lang="ru-RU" sz="1200" b="1" kern="1200" dirty="0" smtClean="0">
              <a:effectLst/>
            </a:rPr>
            <a:t>государственного образовательного стандарта основного  общего образования</a:t>
          </a:r>
          <a:r>
            <a:rPr lang="ru-RU" sz="1200" kern="1200" dirty="0" smtClean="0">
              <a:effectLst/>
            </a:rPr>
            <a:t/>
          </a:r>
          <a:br>
            <a:rPr lang="ru-RU" sz="1200" kern="1200" dirty="0" smtClean="0">
              <a:effectLst/>
            </a:rPr>
          </a:br>
          <a:r>
            <a:rPr lang="ru-RU" sz="1000" b="1" kern="1200" dirty="0" smtClean="0">
              <a:effectLst/>
            </a:rPr>
            <a:t/>
          </a:r>
          <a:br>
            <a:rPr lang="ru-RU" sz="1000" b="1" kern="1200" dirty="0" smtClean="0">
              <a:effectLst/>
            </a:rPr>
          </a:br>
          <a:r>
            <a:rPr lang="ru-RU" sz="1000" kern="1200" dirty="0" smtClean="0">
              <a:effectLst/>
            </a:rPr>
            <a:t>	</a:t>
          </a:r>
          <a:endParaRPr lang="ru-RU" sz="1000" kern="1200" dirty="0"/>
        </a:p>
      </dsp:txBody>
      <dsp:txXfrm>
        <a:off x="70262" y="3238571"/>
        <a:ext cx="3085434" cy="1298792"/>
      </dsp:txXfrm>
    </dsp:sp>
    <dsp:sp modelId="{AA0352E2-633F-4F7E-8DEF-31166C6F4738}">
      <dsp:nvSpPr>
        <dsp:cNvPr id="0" name=""/>
        <dsp:cNvSpPr/>
      </dsp:nvSpPr>
      <dsp:spPr>
        <a:xfrm>
          <a:off x="3225958" y="4751557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С первого сентября 2013 </a:t>
          </a:r>
          <a:r>
            <a:rPr lang="ru-RU" sz="1400" b="1" kern="1200" dirty="0" smtClean="0">
              <a:solidFill>
                <a:srgbClr val="FF0000"/>
              </a:solidFill>
            </a:rPr>
            <a:t>года  возможен переход на ФГОС  среднего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ru-RU" sz="1400" b="1" kern="1200" dirty="0" smtClean="0"/>
            <a:t>общего образования </a:t>
          </a:r>
          <a:r>
            <a:rPr kumimoji="0" lang="ru-RU" sz="1400" b="1" kern="1200" dirty="0" smtClean="0"/>
            <a:t>«по мере готовности» образовательных учреждений</a:t>
          </a:r>
          <a:endParaRPr lang="ru-RU" sz="1400" kern="1200" dirty="0"/>
        </a:p>
      </dsp:txBody>
      <dsp:txXfrm>
        <a:off x="3225958" y="4931472"/>
        <a:ext cx="4299194" cy="1079487"/>
      </dsp:txXfrm>
    </dsp:sp>
    <dsp:sp modelId="{CD4E748D-E79E-4D7C-9E05-825FD62BCE42}">
      <dsp:nvSpPr>
        <dsp:cNvPr id="0" name=""/>
        <dsp:cNvSpPr/>
      </dsp:nvSpPr>
      <dsp:spPr>
        <a:xfrm>
          <a:off x="0" y="4751557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</a:rPr>
            <a:t/>
          </a:r>
          <a:br>
            <a:rPr lang="ru-RU" sz="1400" kern="1200" dirty="0" smtClean="0">
              <a:effectLst/>
            </a:rPr>
          </a:br>
          <a:r>
            <a:rPr lang="ru-RU" sz="1200" b="1" kern="1200" dirty="0" smtClean="0">
              <a:effectLst/>
            </a:rPr>
            <a:t>ПРИКАЗ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effectLst/>
            </a:rPr>
            <a:t>12 мая 2012 года  №413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/>
            </a:rPr>
            <a:t>Об утверждении федерального государственного образовательного стандарта среднего (полного) общего образования</a:t>
          </a:r>
          <a:endParaRPr lang="ru-RU" sz="1200" b="1" kern="1200" dirty="0"/>
        </a:p>
      </dsp:txBody>
      <dsp:txXfrm>
        <a:off x="70262" y="4821819"/>
        <a:ext cx="3085434" cy="12987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1EF6F-B951-4A14-9C7A-31BDA4DDB10D}">
      <dsp:nvSpPr>
        <dsp:cNvPr id="0" name=""/>
        <dsp:cNvSpPr/>
      </dsp:nvSpPr>
      <dsp:spPr>
        <a:xfrm rot="16200000">
          <a:off x="702078" y="-702078"/>
          <a:ext cx="2592287" cy="3996443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формирование общей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культуры</a:t>
          </a:r>
          <a:endParaRPr lang="ru-RU" sz="2400" b="1" kern="1200" dirty="0"/>
        </a:p>
      </dsp:txBody>
      <dsp:txXfrm rot="5400000">
        <a:off x="0" y="0"/>
        <a:ext cx="3996443" cy="1944216"/>
      </dsp:txXfrm>
    </dsp:sp>
    <dsp:sp modelId="{02875B50-98E8-44E1-AE38-42FB240919EA}">
      <dsp:nvSpPr>
        <dsp:cNvPr id="0" name=""/>
        <dsp:cNvSpPr/>
      </dsp:nvSpPr>
      <dsp:spPr>
        <a:xfrm>
          <a:off x="3996443" y="0"/>
          <a:ext cx="3996443" cy="2592287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89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развитие физических, интеллектуальных, нравственных,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эстетических и личностных качеств</a:t>
          </a:r>
          <a:endParaRPr lang="ru-RU" sz="2400" b="1" kern="1200" dirty="0"/>
        </a:p>
      </dsp:txBody>
      <dsp:txXfrm>
        <a:off x="3996443" y="0"/>
        <a:ext cx="3996443" cy="1944216"/>
      </dsp:txXfrm>
    </dsp:sp>
    <dsp:sp modelId="{3BFCA1AB-2708-43C5-BFD8-FF6846A33BEC}">
      <dsp:nvSpPr>
        <dsp:cNvPr id="0" name=""/>
        <dsp:cNvSpPr/>
      </dsp:nvSpPr>
      <dsp:spPr>
        <a:xfrm rot="10800000">
          <a:off x="0" y="2592287"/>
          <a:ext cx="3996443" cy="2592287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формирование предпосылок учебной деятельности</a:t>
          </a:r>
          <a:endParaRPr lang="ru-RU" sz="2400" b="1" kern="1200" dirty="0"/>
        </a:p>
      </dsp:txBody>
      <dsp:txXfrm rot="10800000">
        <a:off x="0" y="3240359"/>
        <a:ext cx="3996443" cy="1944216"/>
      </dsp:txXfrm>
    </dsp:sp>
    <dsp:sp modelId="{343FFE6E-13D4-446E-B877-A4DC2DFBD556}">
      <dsp:nvSpPr>
        <dsp:cNvPr id="0" name=""/>
        <dsp:cNvSpPr/>
      </dsp:nvSpPr>
      <dsp:spPr>
        <a:xfrm rot="5400000">
          <a:off x="4698521" y="1890209"/>
          <a:ext cx="2592287" cy="3996443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сохранение и укрепление здоровья детей дошкольного возраста</a:t>
          </a:r>
          <a:endParaRPr lang="ru-RU" sz="2000" b="1" kern="1200" dirty="0"/>
        </a:p>
      </dsp:txBody>
      <dsp:txXfrm rot="-5400000">
        <a:off x="3996445" y="3240358"/>
        <a:ext cx="3996443" cy="1944216"/>
      </dsp:txXfrm>
    </dsp:sp>
    <dsp:sp modelId="{2B6CFB13-67C7-4CA4-9EC7-6DCC83175F60}">
      <dsp:nvSpPr>
        <dsp:cNvPr id="0" name=""/>
        <dsp:cNvSpPr/>
      </dsp:nvSpPr>
      <dsp:spPr>
        <a:xfrm>
          <a:off x="2880321" y="2088230"/>
          <a:ext cx="2232245" cy="1008114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tint val="6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tint val="6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tint val="6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none" kern="1200" dirty="0" smtClean="0">
              <a:solidFill>
                <a:srgbClr val="A50021"/>
              </a:solidFill>
            </a:rPr>
            <a:t>Дошкольное образование направлено на:</a:t>
          </a:r>
          <a:endParaRPr lang="ru-RU" sz="2000" b="1" u="none" kern="1200" dirty="0">
            <a:solidFill>
              <a:srgbClr val="A50021"/>
            </a:solidFill>
          </a:endParaRPr>
        </a:p>
      </dsp:txBody>
      <dsp:txXfrm>
        <a:off x="2929533" y="2137442"/>
        <a:ext cx="2133821" cy="9096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C743B-2A90-4691-8552-18F08930539C}">
      <dsp:nvSpPr>
        <dsp:cNvPr id="0" name=""/>
        <dsp:cNvSpPr/>
      </dsp:nvSpPr>
      <dsp:spPr>
        <a:xfrm>
          <a:off x="144017" y="0"/>
          <a:ext cx="2719638" cy="59362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Федеральный государственный образовательный стандарт </a:t>
          </a:r>
          <a:r>
            <a:rPr lang="ru-RU" sz="1600" b="1" kern="1200" dirty="0" smtClean="0">
              <a:solidFill>
                <a:srgbClr val="C00000"/>
              </a:solidFill>
            </a:rPr>
            <a:t>дошкольного </a:t>
          </a:r>
          <a:r>
            <a:rPr lang="ru-RU" sz="1600" b="1" kern="1200" dirty="0" smtClean="0"/>
            <a:t>образования</a:t>
          </a:r>
          <a:endParaRPr lang="ru-RU" sz="1600" b="1" kern="1200" dirty="0"/>
        </a:p>
      </dsp:txBody>
      <dsp:txXfrm>
        <a:off x="144017" y="0"/>
        <a:ext cx="2719638" cy="1780862"/>
      </dsp:txXfrm>
    </dsp:sp>
    <dsp:sp modelId="{A8E39367-8BC7-43CC-B739-66210C4BC2C2}">
      <dsp:nvSpPr>
        <dsp:cNvPr id="0" name=""/>
        <dsp:cNvSpPr/>
      </dsp:nvSpPr>
      <dsp:spPr>
        <a:xfrm>
          <a:off x="288022" y="1731698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Поддержка разнообразия детства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/>
        </a:p>
      </dsp:txBody>
      <dsp:txXfrm>
        <a:off x="306591" y="1750267"/>
        <a:ext cx="2138572" cy="596844"/>
      </dsp:txXfrm>
    </dsp:sp>
    <dsp:sp modelId="{E3C60CFB-E367-4ECB-85E6-AEF1D37B3B25}">
      <dsp:nvSpPr>
        <dsp:cNvPr id="0" name=""/>
        <dsp:cNvSpPr/>
      </dsp:nvSpPr>
      <dsp:spPr>
        <a:xfrm>
          <a:off x="273009" y="2512877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Учет индивидуальных возможностей и потребностей </a:t>
          </a:r>
          <a:endParaRPr lang="ru-RU" sz="1400" b="1" kern="1200" dirty="0"/>
        </a:p>
      </dsp:txBody>
      <dsp:txXfrm>
        <a:off x="291578" y="2531446"/>
        <a:ext cx="2138572" cy="596844"/>
      </dsp:txXfrm>
    </dsp:sp>
    <dsp:sp modelId="{2B36E6F9-69CC-4599-8660-EE714FE5242F}">
      <dsp:nvSpPr>
        <dsp:cNvPr id="0" name=""/>
        <dsp:cNvSpPr/>
      </dsp:nvSpPr>
      <dsp:spPr>
        <a:xfrm>
          <a:off x="273009" y="3244396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Сохранение уникальности и </a:t>
          </a:r>
          <a:r>
            <a:rPr lang="ru-RU" sz="1400" b="1" kern="1200" dirty="0" err="1" smtClean="0"/>
            <a:t>самоценности</a:t>
          </a:r>
          <a:r>
            <a:rPr lang="ru-RU" sz="1400" b="1" kern="1200" dirty="0" smtClean="0"/>
            <a:t> детства </a:t>
          </a:r>
          <a:endParaRPr lang="ru-RU" sz="1400" b="1" kern="1200" dirty="0"/>
        </a:p>
      </dsp:txBody>
      <dsp:txXfrm>
        <a:off x="291578" y="3262965"/>
        <a:ext cx="2138572" cy="596844"/>
      </dsp:txXfrm>
    </dsp:sp>
    <dsp:sp modelId="{F4366B67-01E4-4B50-8725-B8037430724F}">
      <dsp:nvSpPr>
        <dsp:cNvPr id="0" name=""/>
        <dsp:cNvSpPr/>
      </dsp:nvSpPr>
      <dsp:spPr>
        <a:xfrm>
          <a:off x="273009" y="3975915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Личностно-развивающий  характер взаимодействия взрослых и детей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291578" y="3994484"/>
        <a:ext cx="2138572" cy="596844"/>
      </dsp:txXfrm>
    </dsp:sp>
    <dsp:sp modelId="{4822017B-A613-4212-90BC-4C3511FA088C}">
      <dsp:nvSpPr>
        <dsp:cNvPr id="0" name=""/>
        <dsp:cNvSpPr/>
      </dsp:nvSpPr>
      <dsp:spPr>
        <a:xfrm>
          <a:off x="273009" y="4707434"/>
          <a:ext cx="2175710" cy="9314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Реализация Программы в формах, специфических для детей данной возрастной группы</a:t>
          </a:r>
          <a:endParaRPr lang="ru-RU" sz="1400" b="1" kern="1200" dirty="0"/>
        </a:p>
      </dsp:txBody>
      <dsp:txXfrm>
        <a:off x="300291" y="4734716"/>
        <a:ext cx="2121146" cy="876902"/>
      </dsp:txXfrm>
    </dsp:sp>
    <dsp:sp modelId="{0FAF4A74-28D8-411E-A282-8DF30FE8CD69}">
      <dsp:nvSpPr>
        <dsp:cNvPr id="0" name=""/>
        <dsp:cNvSpPr/>
      </dsp:nvSpPr>
      <dsp:spPr>
        <a:xfrm>
          <a:off x="2952315" y="0"/>
          <a:ext cx="2719638" cy="59362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2952315" y="0"/>
        <a:ext cx="2719638" cy="1780862"/>
      </dsp:txXfrm>
    </dsp:sp>
    <dsp:sp modelId="{F9E20C75-4038-48B4-AB1D-9C9F0A9482D1}">
      <dsp:nvSpPr>
        <dsp:cNvPr id="0" name=""/>
        <dsp:cNvSpPr/>
      </dsp:nvSpPr>
      <dsp:spPr>
        <a:xfrm>
          <a:off x="3096342" y="998209"/>
          <a:ext cx="2175710" cy="689670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Доступность качественного образования</a:t>
          </a:r>
        </a:p>
      </dsp:txBody>
      <dsp:txXfrm>
        <a:off x="3116542" y="1018409"/>
        <a:ext cx="2135310" cy="649270"/>
      </dsp:txXfrm>
    </dsp:sp>
    <dsp:sp modelId="{27675F4B-B766-470E-A12D-018A9ED2F24A}">
      <dsp:nvSpPr>
        <dsp:cNvPr id="0" name=""/>
        <dsp:cNvSpPr/>
      </dsp:nvSpPr>
      <dsp:spPr>
        <a:xfrm>
          <a:off x="3096342" y="1870313"/>
          <a:ext cx="2175710" cy="52375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Индивидуализация</a:t>
          </a:r>
          <a:endParaRPr lang="ru-RU" sz="1400" b="1" kern="1200" dirty="0"/>
        </a:p>
      </dsp:txBody>
      <dsp:txXfrm>
        <a:off x="3111682" y="1885653"/>
        <a:ext cx="2145030" cy="493077"/>
      </dsp:txXfrm>
    </dsp:sp>
    <dsp:sp modelId="{C71F907C-EE0D-4A0A-9722-F8CC69E7F776}">
      <dsp:nvSpPr>
        <dsp:cNvPr id="0" name=""/>
        <dsp:cNvSpPr/>
      </dsp:nvSpPr>
      <dsp:spPr>
        <a:xfrm>
          <a:off x="3096342" y="2660141"/>
          <a:ext cx="2175710" cy="373168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Деятельностный</a:t>
          </a:r>
          <a:r>
            <a:rPr lang="ru-RU" sz="1400" b="1" kern="1200" dirty="0" smtClean="0"/>
            <a:t> подход</a:t>
          </a:r>
        </a:p>
      </dsp:txBody>
      <dsp:txXfrm>
        <a:off x="3107272" y="2671071"/>
        <a:ext cx="2153850" cy="351308"/>
      </dsp:txXfrm>
    </dsp:sp>
    <dsp:sp modelId="{1B54CB97-8F9E-4C7B-B2A1-1DCAA127421F}">
      <dsp:nvSpPr>
        <dsp:cNvPr id="0" name=""/>
        <dsp:cNvSpPr/>
      </dsp:nvSpPr>
      <dsp:spPr>
        <a:xfrm>
          <a:off x="3096342" y="3196947"/>
          <a:ext cx="2175710" cy="437718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Поддержка инициативы </a:t>
          </a:r>
          <a:endParaRPr lang="ru-RU" sz="1400" b="1" kern="1200" dirty="0"/>
        </a:p>
      </dsp:txBody>
      <dsp:txXfrm>
        <a:off x="3109162" y="3209767"/>
        <a:ext cx="2150070" cy="412078"/>
      </dsp:txXfrm>
    </dsp:sp>
    <dsp:sp modelId="{9EBA0936-9D88-4BA9-9C2E-6AE584ADFD39}">
      <dsp:nvSpPr>
        <dsp:cNvPr id="0" name=""/>
        <dsp:cNvSpPr/>
      </dsp:nvSpPr>
      <dsp:spPr>
        <a:xfrm>
          <a:off x="3096342" y="3733752"/>
          <a:ext cx="2175710" cy="37662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Вариативность</a:t>
          </a:r>
          <a:endParaRPr lang="ru-RU" sz="1400" b="1" kern="1200" dirty="0"/>
        </a:p>
      </dsp:txBody>
      <dsp:txXfrm>
        <a:off x="3107373" y="3744783"/>
        <a:ext cx="2153648" cy="354565"/>
      </dsp:txXfrm>
    </dsp:sp>
    <dsp:sp modelId="{02CA89B2-24E5-473D-97D7-A81A78E790C2}">
      <dsp:nvSpPr>
        <dsp:cNvPr id="0" name=""/>
        <dsp:cNvSpPr/>
      </dsp:nvSpPr>
      <dsp:spPr>
        <a:xfrm>
          <a:off x="3096342" y="4270560"/>
          <a:ext cx="2175710" cy="65777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Учет этнокультурной ситуации </a:t>
          </a:r>
          <a:endParaRPr lang="ru-RU" sz="1400" b="1" kern="1200" dirty="0"/>
        </a:p>
      </dsp:txBody>
      <dsp:txXfrm>
        <a:off x="3115608" y="4289826"/>
        <a:ext cx="2137178" cy="619244"/>
      </dsp:txXfrm>
    </dsp:sp>
    <dsp:sp modelId="{37BCFB92-4A1E-4BB8-8598-EAE4C39C87C7}">
      <dsp:nvSpPr>
        <dsp:cNvPr id="0" name=""/>
        <dsp:cNvSpPr/>
      </dsp:nvSpPr>
      <dsp:spPr>
        <a:xfrm>
          <a:off x="3096342" y="5057192"/>
          <a:ext cx="2175710" cy="609092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Социализация</a:t>
          </a:r>
          <a:endParaRPr lang="ru-RU" sz="1400" b="1" kern="1200" dirty="0"/>
        </a:p>
      </dsp:txBody>
      <dsp:txXfrm>
        <a:off x="3114182" y="5075032"/>
        <a:ext cx="2140030" cy="573412"/>
      </dsp:txXfrm>
    </dsp:sp>
    <dsp:sp modelId="{573875FA-26C1-4B29-A21C-F1D80DB0B15F}">
      <dsp:nvSpPr>
        <dsp:cNvPr id="0" name=""/>
        <dsp:cNvSpPr/>
      </dsp:nvSpPr>
      <dsp:spPr>
        <a:xfrm>
          <a:off x="5848267" y="0"/>
          <a:ext cx="2719638" cy="59362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Федеральный государственный образовательный стандарт </a:t>
          </a:r>
          <a:r>
            <a:rPr lang="ru-RU" sz="1600" b="1" kern="1200" dirty="0" smtClean="0">
              <a:solidFill>
                <a:srgbClr val="C00000"/>
              </a:solidFill>
            </a:rPr>
            <a:t>начального </a:t>
          </a:r>
          <a:r>
            <a:rPr lang="ru-RU" sz="1600" b="1" kern="1200" dirty="0" smtClean="0"/>
            <a:t>общего  образования</a:t>
          </a:r>
          <a:endParaRPr lang="ru-RU" sz="1600" b="1" kern="1200" dirty="0"/>
        </a:p>
      </dsp:txBody>
      <dsp:txXfrm>
        <a:off x="5848267" y="0"/>
        <a:ext cx="2719638" cy="1780862"/>
      </dsp:txXfrm>
    </dsp:sp>
    <dsp:sp modelId="{33D2F0E6-461C-499B-8073-C0E21E100094}">
      <dsp:nvSpPr>
        <dsp:cNvPr id="0" name=""/>
        <dsp:cNvSpPr/>
      </dsp:nvSpPr>
      <dsp:spPr>
        <a:xfrm>
          <a:off x="6120231" y="1781985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Создание равных возможностей получения качественного образования</a:t>
          </a:r>
          <a:endParaRPr lang="ru-RU" sz="1200" b="1" kern="1200" dirty="0"/>
        </a:p>
      </dsp:txBody>
      <dsp:txXfrm>
        <a:off x="6140345" y="1802099"/>
        <a:ext cx="2135482" cy="646508"/>
      </dsp:txXfrm>
    </dsp:sp>
    <dsp:sp modelId="{FADD19F4-6618-4CD4-8213-77E7285C9F74}">
      <dsp:nvSpPr>
        <dsp:cNvPr id="0" name=""/>
        <dsp:cNvSpPr/>
      </dsp:nvSpPr>
      <dsp:spPr>
        <a:xfrm>
          <a:off x="6120231" y="2574373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Развитие личности обучающегося на основе усвоения УУД   (цель образования)</a:t>
          </a:r>
          <a:endParaRPr lang="ru-RU" sz="1200" b="1" kern="1200" dirty="0"/>
        </a:p>
      </dsp:txBody>
      <dsp:txXfrm>
        <a:off x="6140345" y="2594487"/>
        <a:ext cx="2135482" cy="646508"/>
      </dsp:txXfrm>
    </dsp:sp>
    <dsp:sp modelId="{86B6A2D2-3DDC-43F4-9F53-6C85879EC8DD}">
      <dsp:nvSpPr>
        <dsp:cNvPr id="0" name=""/>
        <dsp:cNvSpPr/>
      </dsp:nvSpPr>
      <dsp:spPr>
        <a:xfrm>
          <a:off x="6120231" y="3366761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Обеспечение условий для индивидуального развития всех обучающихся</a:t>
          </a:r>
          <a:endParaRPr lang="ru-RU" sz="1300" b="1" kern="1200" dirty="0"/>
        </a:p>
      </dsp:txBody>
      <dsp:txXfrm>
        <a:off x="6140345" y="3386875"/>
        <a:ext cx="2135482" cy="646508"/>
      </dsp:txXfrm>
    </dsp:sp>
    <dsp:sp modelId="{B54F6FC7-6F4C-4FC9-BD1B-37073ACE7D14}">
      <dsp:nvSpPr>
        <dsp:cNvPr id="0" name=""/>
        <dsp:cNvSpPr/>
      </dsp:nvSpPr>
      <dsp:spPr>
        <a:xfrm>
          <a:off x="6120231" y="4159149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Сохранение и развитие культурного разнообразия и языкового наследия</a:t>
          </a:r>
          <a:endParaRPr lang="ru-RU" sz="1300" b="1" kern="1200" dirty="0"/>
        </a:p>
      </dsp:txBody>
      <dsp:txXfrm>
        <a:off x="6140345" y="4179263"/>
        <a:ext cx="2135482" cy="646508"/>
      </dsp:txXfrm>
    </dsp:sp>
    <dsp:sp modelId="{31F5E2E4-2704-4090-ADA6-ABD29CF9E2B3}">
      <dsp:nvSpPr>
        <dsp:cNvPr id="0" name=""/>
        <dsp:cNvSpPr/>
      </dsp:nvSpPr>
      <dsp:spPr>
        <a:xfrm>
          <a:off x="6120231" y="4951538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smtClean="0"/>
            <a:t>Становление основ гражданской идентичности и мировоззрения</a:t>
          </a:r>
          <a:endParaRPr lang="ru-RU" sz="1300" b="1" kern="1200"/>
        </a:p>
      </dsp:txBody>
      <dsp:txXfrm>
        <a:off x="6140345" y="4971652"/>
        <a:ext cx="2135482" cy="6465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4B4CEB-6BDE-46C4-BF48-5F0C029863D5}">
      <dsp:nvSpPr>
        <dsp:cNvPr id="0" name=""/>
        <dsp:cNvSpPr/>
      </dsp:nvSpPr>
      <dsp:spPr>
        <a:xfrm>
          <a:off x="6075" y="0"/>
          <a:ext cx="8223524" cy="901243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ФЗ «Об образовании в РФ»                        ФГОС ДО</a:t>
          </a:r>
          <a:endParaRPr lang="ru-RU" sz="2400" b="1" kern="1200" dirty="0"/>
        </a:p>
      </dsp:txBody>
      <dsp:txXfrm>
        <a:off x="32472" y="26397"/>
        <a:ext cx="8170730" cy="848449"/>
      </dsp:txXfrm>
    </dsp:sp>
    <dsp:sp modelId="{070244F0-8F44-4F8A-B1F9-7EFC64CF9313}">
      <dsp:nvSpPr>
        <dsp:cNvPr id="0" name=""/>
        <dsp:cNvSpPr/>
      </dsp:nvSpPr>
      <dsp:spPr>
        <a:xfrm>
          <a:off x="11064" y="1141026"/>
          <a:ext cx="6072898" cy="115643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Федеральный уровень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(</a:t>
          </a:r>
          <a:r>
            <a:rPr lang="ru-RU" sz="2200" kern="1200" dirty="0" err="1" smtClean="0"/>
            <a:t>Минобрнауки</a:t>
          </a:r>
          <a:r>
            <a:rPr lang="ru-RU" sz="2200" kern="1200" dirty="0" smtClean="0"/>
            <a:t>)</a:t>
          </a:r>
          <a:endParaRPr lang="ru-RU" sz="2200" kern="1200" dirty="0"/>
        </a:p>
      </dsp:txBody>
      <dsp:txXfrm>
        <a:off x="44935" y="1174897"/>
        <a:ext cx="6005156" cy="1088688"/>
      </dsp:txXfrm>
    </dsp:sp>
    <dsp:sp modelId="{DE6BC029-F11A-47D3-B70E-AFB01D4C8EE3}">
      <dsp:nvSpPr>
        <dsp:cNvPr id="0" name=""/>
        <dsp:cNvSpPr/>
      </dsp:nvSpPr>
      <dsp:spPr>
        <a:xfrm>
          <a:off x="11064" y="2535087"/>
          <a:ext cx="1969162" cy="271042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</a:rPr>
            <a:t>Порядок разработки ПООП, экспертизы и включения в реестр</a:t>
          </a:r>
          <a:endParaRPr lang="ru-RU" sz="1800" b="1" kern="1200" dirty="0">
            <a:solidFill>
              <a:schemeClr val="tx2"/>
            </a:solidFill>
          </a:endParaRPr>
        </a:p>
      </dsp:txBody>
      <dsp:txXfrm>
        <a:off x="68739" y="2592762"/>
        <a:ext cx="1853812" cy="2595076"/>
      </dsp:txXfrm>
    </dsp:sp>
    <dsp:sp modelId="{A8CABA9E-FB81-4AD0-93A3-F7E7897A35F7}">
      <dsp:nvSpPr>
        <dsp:cNvPr id="0" name=""/>
        <dsp:cNvSpPr/>
      </dsp:nvSpPr>
      <dsp:spPr>
        <a:xfrm>
          <a:off x="2062932" y="2535087"/>
          <a:ext cx="1969162" cy="271042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ПООП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(с учетом экспертизы  регионов</a:t>
          </a:r>
          <a:r>
            <a:rPr lang="ru-RU" sz="2800" kern="1200" dirty="0" smtClean="0">
              <a:solidFill>
                <a:srgbClr val="C00000"/>
              </a:solidFill>
            </a:rPr>
            <a:t>)</a:t>
          </a:r>
          <a:endParaRPr lang="ru-RU" sz="2800" kern="1200" dirty="0">
            <a:solidFill>
              <a:srgbClr val="C00000"/>
            </a:solidFill>
          </a:endParaRPr>
        </a:p>
      </dsp:txBody>
      <dsp:txXfrm>
        <a:off x="2120607" y="2592762"/>
        <a:ext cx="1853812" cy="2595076"/>
      </dsp:txXfrm>
    </dsp:sp>
    <dsp:sp modelId="{6182A0A8-D876-4C53-80BD-E90DF2B68674}">
      <dsp:nvSpPr>
        <dsp:cNvPr id="0" name=""/>
        <dsp:cNvSpPr/>
      </dsp:nvSpPr>
      <dsp:spPr>
        <a:xfrm>
          <a:off x="4114799" y="2546157"/>
          <a:ext cx="1969162" cy="271042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</a:rPr>
            <a:t>Порядок организации и осуществления образовательной деятельности по образовательным программам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bg1"/>
            </a:solidFill>
          </a:endParaRPr>
        </a:p>
      </dsp:txBody>
      <dsp:txXfrm>
        <a:off x="4172474" y="2603832"/>
        <a:ext cx="1853812" cy="2595076"/>
      </dsp:txXfrm>
    </dsp:sp>
    <dsp:sp modelId="{691005FC-F750-4533-8CE2-DDC73D6D21D8}">
      <dsp:nvSpPr>
        <dsp:cNvPr id="0" name=""/>
        <dsp:cNvSpPr/>
      </dsp:nvSpPr>
      <dsp:spPr>
        <a:xfrm>
          <a:off x="6249372" y="1141026"/>
          <a:ext cx="1969162" cy="1165347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Уровень дошкольной организации</a:t>
          </a:r>
          <a:endParaRPr lang="ru-RU" sz="2200" kern="1200" dirty="0"/>
        </a:p>
      </dsp:txBody>
      <dsp:txXfrm>
        <a:off x="6283504" y="1175158"/>
        <a:ext cx="1900898" cy="1097083"/>
      </dsp:txXfrm>
    </dsp:sp>
    <dsp:sp modelId="{CE903650-B61B-4B4D-821D-740141E24A30}">
      <dsp:nvSpPr>
        <dsp:cNvPr id="0" name=""/>
        <dsp:cNvSpPr/>
      </dsp:nvSpPr>
      <dsp:spPr>
        <a:xfrm>
          <a:off x="6249372" y="2544004"/>
          <a:ext cx="1969162" cy="2710426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accent1">
                  <a:lumMod val="75000"/>
                </a:schemeClr>
              </a:solidFill>
            </a:rPr>
            <a:t>Самостоятельно    (с учетом  ПООП):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Разработка и реализация образовательной программы 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6307047" y="2601679"/>
        <a:ext cx="1853812" cy="25950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B1D15E-BC7D-49DF-ADF9-8D2A148E2862}">
      <dsp:nvSpPr>
        <dsp:cNvPr id="0" name=""/>
        <dsp:cNvSpPr/>
      </dsp:nvSpPr>
      <dsp:spPr>
        <a:xfrm>
          <a:off x="2788319" y="1"/>
          <a:ext cx="1449864" cy="724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Целевой раздел</a:t>
          </a:r>
          <a:endParaRPr lang="ru-RU" sz="1200" b="1" kern="1200" dirty="0"/>
        </a:p>
      </dsp:txBody>
      <dsp:txXfrm>
        <a:off x="2809552" y="21234"/>
        <a:ext cx="1407398" cy="682466"/>
      </dsp:txXfrm>
    </dsp:sp>
    <dsp:sp modelId="{FE9966B1-E337-4B0D-8BCE-D38B402C4CCE}">
      <dsp:nvSpPr>
        <dsp:cNvPr id="0" name=""/>
        <dsp:cNvSpPr/>
      </dsp:nvSpPr>
      <dsp:spPr>
        <a:xfrm>
          <a:off x="2933306" y="724933"/>
          <a:ext cx="143052" cy="573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638"/>
              </a:lnTo>
              <a:lnTo>
                <a:pt x="143052" y="5736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34A73-9931-48AF-9FCF-C08C78DF3113}">
      <dsp:nvSpPr>
        <dsp:cNvPr id="0" name=""/>
        <dsp:cNvSpPr/>
      </dsp:nvSpPr>
      <dsp:spPr>
        <a:xfrm>
          <a:off x="3076358" y="936106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Пояснительная записка</a:t>
          </a:r>
          <a:endParaRPr lang="ru-RU" sz="1200" kern="1200" dirty="0"/>
        </a:p>
      </dsp:txBody>
      <dsp:txXfrm>
        <a:off x="3097591" y="957339"/>
        <a:ext cx="1117425" cy="682466"/>
      </dsp:txXfrm>
    </dsp:sp>
    <dsp:sp modelId="{75EAB35D-52E8-4850-BCBA-4C23C18E3EFB}">
      <dsp:nvSpPr>
        <dsp:cNvPr id="0" name=""/>
        <dsp:cNvSpPr/>
      </dsp:nvSpPr>
      <dsp:spPr>
        <a:xfrm>
          <a:off x="2933306" y="724933"/>
          <a:ext cx="431076" cy="1725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5766"/>
              </a:lnTo>
              <a:lnTo>
                <a:pt x="431076" y="17257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5B8CA-BDC3-44A9-95D7-6001C87FA433}">
      <dsp:nvSpPr>
        <dsp:cNvPr id="0" name=""/>
        <dsp:cNvSpPr/>
      </dsp:nvSpPr>
      <dsp:spPr>
        <a:xfrm>
          <a:off x="3364382" y="2088233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Планируемые результаты</a:t>
          </a:r>
          <a:endParaRPr lang="ru-RU" sz="1200" kern="1200" dirty="0"/>
        </a:p>
      </dsp:txBody>
      <dsp:txXfrm>
        <a:off x="3385615" y="2109466"/>
        <a:ext cx="1117425" cy="682466"/>
      </dsp:txXfrm>
    </dsp:sp>
    <dsp:sp modelId="{9B03CD6C-7B9B-4F07-9431-39270C91E1C0}">
      <dsp:nvSpPr>
        <dsp:cNvPr id="0" name=""/>
        <dsp:cNvSpPr/>
      </dsp:nvSpPr>
      <dsp:spPr>
        <a:xfrm>
          <a:off x="4732544" y="1"/>
          <a:ext cx="1449864" cy="724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Содержательный раздел </a:t>
          </a:r>
          <a:endParaRPr lang="ru-RU" sz="1200" b="1" kern="1200" dirty="0"/>
        </a:p>
      </dsp:txBody>
      <dsp:txXfrm>
        <a:off x="4753777" y="21234"/>
        <a:ext cx="1407398" cy="682466"/>
      </dsp:txXfrm>
    </dsp:sp>
    <dsp:sp modelId="{FC789BE9-F82F-4004-AAFF-F5D149D23A96}">
      <dsp:nvSpPr>
        <dsp:cNvPr id="0" name=""/>
        <dsp:cNvSpPr/>
      </dsp:nvSpPr>
      <dsp:spPr>
        <a:xfrm>
          <a:off x="4877530" y="724933"/>
          <a:ext cx="215043" cy="429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9623"/>
              </a:lnTo>
              <a:lnTo>
                <a:pt x="215043" y="429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109DD-C3C1-43EC-B9C5-0EA55C48EC57}">
      <dsp:nvSpPr>
        <dsp:cNvPr id="0" name=""/>
        <dsp:cNvSpPr/>
      </dsp:nvSpPr>
      <dsp:spPr>
        <a:xfrm>
          <a:off x="5092574" y="792091"/>
          <a:ext cx="1720432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Социально-коммуникативное развитие детей</a:t>
          </a:r>
          <a:endParaRPr lang="ru-RU" sz="1400" kern="1200" dirty="0"/>
        </a:p>
      </dsp:txBody>
      <dsp:txXfrm>
        <a:off x="5113807" y="813324"/>
        <a:ext cx="1677966" cy="682466"/>
      </dsp:txXfrm>
    </dsp:sp>
    <dsp:sp modelId="{A1A43345-46B4-4BD1-842D-3244752500EA}">
      <dsp:nvSpPr>
        <dsp:cNvPr id="0" name=""/>
        <dsp:cNvSpPr/>
      </dsp:nvSpPr>
      <dsp:spPr>
        <a:xfrm>
          <a:off x="4877530" y="724933"/>
          <a:ext cx="215043" cy="1221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1706"/>
              </a:lnTo>
              <a:lnTo>
                <a:pt x="215043" y="12217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2C7EE-A369-4E02-AF51-3A91CF2FF946}">
      <dsp:nvSpPr>
        <dsp:cNvPr id="0" name=""/>
        <dsp:cNvSpPr/>
      </dsp:nvSpPr>
      <dsp:spPr>
        <a:xfrm>
          <a:off x="5092574" y="1584173"/>
          <a:ext cx="1735963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Познавательное развитие  детей </a:t>
          </a:r>
          <a:endParaRPr lang="ru-RU" sz="1400" kern="1200" dirty="0"/>
        </a:p>
      </dsp:txBody>
      <dsp:txXfrm>
        <a:off x="5113807" y="1605406"/>
        <a:ext cx="1693497" cy="682466"/>
      </dsp:txXfrm>
    </dsp:sp>
    <dsp:sp modelId="{4B07E5A6-7EBA-42B6-9FB0-92D49FB4C6C4}">
      <dsp:nvSpPr>
        <dsp:cNvPr id="0" name=""/>
        <dsp:cNvSpPr/>
      </dsp:nvSpPr>
      <dsp:spPr>
        <a:xfrm>
          <a:off x="4877530" y="724933"/>
          <a:ext cx="287061" cy="2085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5803"/>
              </a:lnTo>
              <a:lnTo>
                <a:pt x="287061" y="20858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347912-DEE9-467E-AEED-3BEDB7DE203D}">
      <dsp:nvSpPr>
        <dsp:cNvPr id="0" name=""/>
        <dsp:cNvSpPr/>
      </dsp:nvSpPr>
      <dsp:spPr>
        <a:xfrm>
          <a:off x="5164592" y="2448271"/>
          <a:ext cx="1720420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речевое развитие </a:t>
          </a:r>
          <a:endParaRPr lang="ru-RU" sz="1400" kern="1200" dirty="0"/>
        </a:p>
      </dsp:txBody>
      <dsp:txXfrm>
        <a:off x="5185825" y="2469504"/>
        <a:ext cx="1677954" cy="682466"/>
      </dsp:txXfrm>
    </dsp:sp>
    <dsp:sp modelId="{BD3B96B6-7211-407D-96FE-6C7BCAC87275}">
      <dsp:nvSpPr>
        <dsp:cNvPr id="0" name=""/>
        <dsp:cNvSpPr/>
      </dsp:nvSpPr>
      <dsp:spPr>
        <a:xfrm>
          <a:off x="4877530" y="724933"/>
          <a:ext cx="287061" cy="2949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9900"/>
              </a:lnTo>
              <a:lnTo>
                <a:pt x="287061" y="29499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90D26D-9910-489A-82DC-B433DA914B89}">
      <dsp:nvSpPr>
        <dsp:cNvPr id="0" name=""/>
        <dsp:cNvSpPr/>
      </dsp:nvSpPr>
      <dsp:spPr>
        <a:xfrm>
          <a:off x="5164592" y="3312368"/>
          <a:ext cx="2008456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Художественно‑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эстетическое развитие детей </a:t>
          </a:r>
          <a:endParaRPr lang="ru-RU" sz="1400" kern="1200" dirty="0"/>
        </a:p>
      </dsp:txBody>
      <dsp:txXfrm>
        <a:off x="5185825" y="3333601"/>
        <a:ext cx="1965990" cy="682466"/>
      </dsp:txXfrm>
    </dsp:sp>
    <dsp:sp modelId="{8388FE19-D52C-48D3-B30E-D18E72F17D70}">
      <dsp:nvSpPr>
        <dsp:cNvPr id="0" name=""/>
        <dsp:cNvSpPr/>
      </dsp:nvSpPr>
      <dsp:spPr>
        <a:xfrm>
          <a:off x="4877530" y="724933"/>
          <a:ext cx="287061" cy="3813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3998"/>
              </a:lnTo>
              <a:lnTo>
                <a:pt x="287061" y="38139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B59232-EB0D-46D4-8A58-7B99C01331C5}">
      <dsp:nvSpPr>
        <dsp:cNvPr id="0" name=""/>
        <dsp:cNvSpPr/>
      </dsp:nvSpPr>
      <dsp:spPr>
        <a:xfrm>
          <a:off x="5164592" y="4176465"/>
          <a:ext cx="1720420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Физическое развитие детей </a:t>
          </a:r>
          <a:endParaRPr lang="ru-RU" sz="1400" kern="1200" dirty="0"/>
        </a:p>
      </dsp:txBody>
      <dsp:txXfrm>
        <a:off x="5185825" y="4197698"/>
        <a:ext cx="1677954" cy="682466"/>
      </dsp:txXfrm>
    </dsp:sp>
    <dsp:sp modelId="{5C9DA969-3D07-4897-80CC-70E56E2C7E54}">
      <dsp:nvSpPr>
        <dsp:cNvPr id="0" name=""/>
        <dsp:cNvSpPr/>
      </dsp:nvSpPr>
      <dsp:spPr>
        <a:xfrm>
          <a:off x="4877530" y="724933"/>
          <a:ext cx="287061" cy="4678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78095"/>
              </a:lnTo>
              <a:lnTo>
                <a:pt x="287061" y="46780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C8C6C7-3F27-4CAD-9AFA-839D5CCC376B}">
      <dsp:nvSpPr>
        <dsp:cNvPr id="0" name=""/>
        <dsp:cNvSpPr/>
      </dsp:nvSpPr>
      <dsp:spPr>
        <a:xfrm>
          <a:off x="5164592" y="5040563"/>
          <a:ext cx="173595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Программа коррекционной работы</a:t>
          </a:r>
          <a:endParaRPr lang="ru-RU" sz="1400" kern="1200" dirty="0"/>
        </a:p>
      </dsp:txBody>
      <dsp:txXfrm>
        <a:off x="5185825" y="5061796"/>
        <a:ext cx="1693485" cy="682466"/>
      </dsp:txXfrm>
    </dsp:sp>
    <dsp:sp modelId="{E6E47155-C860-4BDD-921B-84A3D8011205}">
      <dsp:nvSpPr>
        <dsp:cNvPr id="0" name=""/>
        <dsp:cNvSpPr/>
      </dsp:nvSpPr>
      <dsp:spPr>
        <a:xfrm>
          <a:off x="7309289" y="1"/>
          <a:ext cx="1449864" cy="724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Организационный раздел </a:t>
          </a:r>
          <a:endParaRPr lang="ru-RU" sz="1200" b="1" kern="1200" dirty="0"/>
        </a:p>
      </dsp:txBody>
      <dsp:txXfrm>
        <a:off x="7330522" y="21234"/>
        <a:ext cx="1407398" cy="682466"/>
      </dsp:txXfrm>
    </dsp:sp>
    <dsp:sp modelId="{1670DE9E-54F0-4373-839E-7A16287FB9F5}">
      <dsp:nvSpPr>
        <dsp:cNvPr id="0" name=""/>
        <dsp:cNvSpPr/>
      </dsp:nvSpPr>
      <dsp:spPr>
        <a:xfrm>
          <a:off x="7454275" y="724933"/>
          <a:ext cx="115293" cy="545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388"/>
              </a:lnTo>
              <a:lnTo>
                <a:pt x="115293" y="5453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85C32-9A76-4107-9785-9CAA735D6475}">
      <dsp:nvSpPr>
        <dsp:cNvPr id="0" name=""/>
        <dsp:cNvSpPr/>
      </dsp:nvSpPr>
      <dsp:spPr>
        <a:xfrm>
          <a:off x="7569568" y="907855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Материально –техническое обеспечение</a:t>
          </a:r>
          <a:endParaRPr lang="ru-RU" sz="1200" kern="1200" dirty="0"/>
        </a:p>
      </dsp:txBody>
      <dsp:txXfrm>
        <a:off x="7590801" y="929088"/>
        <a:ext cx="1117425" cy="682466"/>
      </dsp:txXfrm>
    </dsp:sp>
    <dsp:sp modelId="{4C74F15F-4904-496A-8AFD-93A8E3814E97}">
      <dsp:nvSpPr>
        <dsp:cNvPr id="0" name=""/>
        <dsp:cNvSpPr/>
      </dsp:nvSpPr>
      <dsp:spPr>
        <a:xfrm>
          <a:off x="7454275" y="724933"/>
          <a:ext cx="115293" cy="1451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553"/>
              </a:lnTo>
              <a:lnTo>
                <a:pt x="115293" y="14515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3B0492-2930-4BC3-8A0F-D9C4900DDF31}">
      <dsp:nvSpPr>
        <dsp:cNvPr id="0" name=""/>
        <dsp:cNvSpPr/>
      </dsp:nvSpPr>
      <dsp:spPr>
        <a:xfrm>
          <a:off x="7569568" y="1814020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Психолого-педагогические условия</a:t>
          </a:r>
          <a:endParaRPr lang="ru-RU" sz="1200" kern="1200" dirty="0"/>
        </a:p>
      </dsp:txBody>
      <dsp:txXfrm>
        <a:off x="7590801" y="1835253"/>
        <a:ext cx="1117425" cy="682466"/>
      </dsp:txXfrm>
    </dsp:sp>
    <dsp:sp modelId="{1424A2CC-A587-4D42-AF95-A99974A0E174}">
      <dsp:nvSpPr>
        <dsp:cNvPr id="0" name=""/>
        <dsp:cNvSpPr/>
      </dsp:nvSpPr>
      <dsp:spPr>
        <a:xfrm>
          <a:off x="7454275" y="724933"/>
          <a:ext cx="115293" cy="2357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7718"/>
              </a:lnTo>
              <a:lnTo>
                <a:pt x="115293" y="2357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09AD8-35F5-48B3-AD11-A09116D81CCE}">
      <dsp:nvSpPr>
        <dsp:cNvPr id="0" name=""/>
        <dsp:cNvSpPr/>
      </dsp:nvSpPr>
      <dsp:spPr>
        <a:xfrm>
          <a:off x="7569568" y="2720185"/>
          <a:ext cx="1359427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Предметно – пространственная среда  </a:t>
          </a:r>
          <a:endParaRPr lang="ru-RU" sz="1200" kern="1200" dirty="0"/>
        </a:p>
      </dsp:txBody>
      <dsp:txXfrm>
        <a:off x="7590801" y="2741418"/>
        <a:ext cx="1316961" cy="682466"/>
      </dsp:txXfrm>
    </dsp:sp>
    <dsp:sp modelId="{08F2FB79-7341-4E62-A9A3-6719BF8DA2C6}">
      <dsp:nvSpPr>
        <dsp:cNvPr id="0" name=""/>
        <dsp:cNvSpPr/>
      </dsp:nvSpPr>
      <dsp:spPr>
        <a:xfrm>
          <a:off x="7454275" y="724933"/>
          <a:ext cx="115293" cy="32638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3883"/>
              </a:lnTo>
              <a:lnTo>
                <a:pt x="115293" y="32638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640893-AD43-4C79-9E87-BCA380092612}">
      <dsp:nvSpPr>
        <dsp:cNvPr id="0" name=""/>
        <dsp:cNvSpPr/>
      </dsp:nvSpPr>
      <dsp:spPr>
        <a:xfrm>
          <a:off x="7569568" y="3626351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Финансовые условия </a:t>
          </a:r>
          <a:endParaRPr lang="ru-RU" sz="1200" kern="1200" dirty="0"/>
        </a:p>
      </dsp:txBody>
      <dsp:txXfrm>
        <a:off x="7590801" y="3647584"/>
        <a:ext cx="1117425" cy="682466"/>
      </dsp:txXfrm>
    </dsp:sp>
    <dsp:sp modelId="{958C6E29-557E-45CD-9759-E2CB27AAF32B}">
      <dsp:nvSpPr>
        <dsp:cNvPr id="0" name=""/>
        <dsp:cNvSpPr/>
      </dsp:nvSpPr>
      <dsp:spPr>
        <a:xfrm>
          <a:off x="7454275" y="724933"/>
          <a:ext cx="115293" cy="41700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70048"/>
              </a:lnTo>
              <a:lnTo>
                <a:pt x="115293" y="4170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7A02C4-07D6-40BB-849B-2C887E3E01D4}">
      <dsp:nvSpPr>
        <dsp:cNvPr id="0" name=""/>
        <dsp:cNvSpPr/>
      </dsp:nvSpPr>
      <dsp:spPr>
        <a:xfrm>
          <a:off x="7569568" y="4532516"/>
          <a:ext cx="1503439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Организация образовательной деятельности</a:t>
          </a:r>
          <a:endParaRPr lang="ru-RU" sz="1200" kern="1200" dirty="0"/>
        </a:p>
      </dsp:txBody>
      <dsp:txXfrm>
        <a:off x="7590801" y="4553749"/>
        <a:ext cx="1460973" cy="6824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0914C-2010-46B0-823C-BBA0253A26DC}">
      <dsp:nvSpPr>
        <dsp:cNvPr id="0" name=""/>
        <dsp:cNvSpPr/>
      </dsp:nvSpPr>
      <dsp:spPr>
        <a:xfrm>
          <a:off x="5498203" y="927527"/>
          <a:ext cx="2351049" cy="516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891"/>
              </a:lnTo>
              <a:lnTo>
                <a:pt x="2351049" y="347891"/>
              </a:lnTo>
              <a:lnTo>
                <a:pt x="2351049" y="516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1C775-6729-418A-A2C6-BD0AA964CB2A}">
      <dsp:nvSpPr>
        <dsp:cNvPr id="0" name=""/>
        <dsp:cNvSpPr/>
      </dsp:nvSpPr>
      <dsp:spPr>
        <a:xfrm>
          <a:off x="4998717" y="1958958"/>
          <a:ext cx="221356" cy="1988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8101"/>
              </a:lnTo>
              <a:lnTo>
                <a:pt x="221356" y="19881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4BDF6E-A59C-4259-AECA-6E4F37BD4F87}">
      <dsp:nvSpPr>
        <dsp:cNvPr id="0" name=""/>
        <dsp:cNvSpPr/>
      </dsp:nvSpPr>
      <dsp:spPr>
        <a:xfrm>
          <a:off x="4868946" y="1958958"/>
          <a:ext cx="129770" cy="2057055"/>
        </a:xfrm>
        <a:custGeom>
          <a:avLst/>
          <a:gdLst/>
          <a:ahLst/>
          <a:cxnLst/>
          <a:rect l="0" t="0" r="0" b="0"/>
          <a:pathLst>
            <a:path>
              <a:moveTo>
                <a:pt x="129770" y="0"/>
              </a:moveTo>
              <a:lnTo>
                <a:pt x="129770" y="2057055"/>
              </a:lnTo>
              <a:lnTo>
                <a:pt x="0" y="20570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4EBA1A-F48C-4FFB-A0C7-0FE50209054C}">
      <dsp:nvSpPr>
        <dsp:cNvPr id="0" name=""/>
        <dsp:cNvSpPr/>
      </dsp:nvSpPr>
      <dsp:spPr>
        <a:xfrm>
          <a:off x="4998717" y="927527"/>
          <a:ext cx="499486" cy="516071"/>
        </a:xfrm>
        <a:custGeom>
          <a:avLst/>
          <a:gdLst/>
          <a:ahLst/>
          <a:cxnLst/>
          <a:rect l="0" t="0" r="0" b="0"/>
          <a:pathLst>
            <a:path>
              <a:moveTo>
                <a:pt x="499486" y="0"/>
              </a:moveTo>
              <a:lnTo>
                <a:pt x="499486" y="347891"/>
              </a:lnTo>
              <a:lnTo>
                <a:pt x="0" y="347891"/>
              </a:lnTo>
              <a:lnTo>
                <a:pt x="0" y="516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397743-7799-48AE-83D9-5568A00FB63C}">
      <dsp:nvSpPr>
        <dsp:cNvPr id="0" name=""/>
        <dsp:cNvSpPr/>
      </dsp:nvSpPr>
      <dsp:spPr>
        <a:xfrm>
          <a:off x="2465996" y="1545756"/>
          <a:ext cx="170563" cy="1951246"/>
        </a:xfrm>
        <a:custGeom>
          <a:avLst/>
          <a:gdLst/>
          <a:ahLst/>
          <a:cxnLst/>
          <a:rect l="0" t="0" r="0" b="0"/>
          <a:pathLst>
            <a:path>
              <a:moveTo>
                <a:pt x="170563" y="0"/>
              </a:moveTo>
              <a:lnTo>
                <a:pt x="170563" y="1951246"/>
              </a:lnTo>
              <a:lnTo>
                <a:pt x="0" y="1951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7FEFB-3D6E-4F2E-9509-AC769E05972F}">
      <dsp:nvSpPr>
        <dsp:cNvPr id="0" name=""/>
        <dsp:cNvSpPr/>
      </dsp:nvSpPr>
      <dsp:spPr>
        <a:xfrm>
          <a:off x="2636559" y="927527"/>
          <a:ext cx="2861643" cy="224600"/>
        </a:xfrm>
        <a:custGeom>
          <a:avLst/>
          <a:gdLst/>
          <a:ahLst/>
          <a:cxnLst/>
          <a:rect l="0" t="0" r="0" b="0"/>
          <a:pathLst>
            <a:path>
              <a:moveTo>
                <a:pt x="2861643" y="0"/>
              </a:moveTo>
              <a:lnTo>
                <a:pt x="2861643" y="56420"/>
              </a:lnTo>
              <a:lnTo>
                <a:pt x="0" y="56420"/>
              </a:lnTo>
              <a:lnTo>
                <a:pt x="0" y="2246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49784-FAA8-4DE2-94DC-0E34040B3563}">
      <dsp:nvSpPr>
        <dsp:cNvPr id="0" name=""/>
        <dsp:cNvSpPr/>
      </dsp:nvSpPr>
      <dsp:spPr>
        <a:xfrm>
          <a:off x="4211956" y="432045"/>
          <a:ext cx="2572494" cy="49548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Пояснительная записка </a:t>
          </a:r>
          <a:endParaRPr lang="ru-RU" sz="1600" kern="1200" dirty="0">
            <a:solidFill>
              <a:srgbClr val="C00000"/>
            </a:solidFill>
          </a:endParaRPr>
        </a:p>
      </dsp:txBody>
      <dsp:txXfrm>
        <a:off x="4211956" y="432045"/>
        <a:ext cx="2572494" cy="495481"/>
      </dsp:txXfrm>
    </dsp:sp>
    <dsp:sp modelId="{DAA5932B-B9D9-455F-8883-20ACA90A6CE9}">
      <dsp:nvSpPr>
        <dsp:cNvPr id="0" name=""/>
        <dsp:cNvSpPr/>
      </dsp:nvSpPr>
      <dsp:spPr>
        <a:xfrm>
          <a:off x="1835703" y="1152127"/>
          <a:ext cx="1601712" cy="393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Цели и задачи</a:t>
          </a:r>
          <a:endParaRPr lang="ru-RU" sz="1400" b="1" kern="1200" dirty="0"/>
        </a:p>
      </dsp:txBody>
      <dsp:txXfrm>
        <a:off x="1835703" y="1152127"/>
        <a:ext cx="1601712" cy="393628"/>
      </dsp:txXfrm>
    </dsp:sp>
    <dsp:sp modelId="{22F1F03B-28C4-4AED-8FDB-C0AFC1C0D7FE}">
      <dsp:nvSpPr>
        <dsp:cNvPr id="0" name=""/>
        <dsp:cNvSpPr/>
      </dsp:nvSpPr>
      <dsp:spPr>
        <a:xfrm>
          <a:off x="0" y="1656186"/>
          <a:ext cx="2465996" cy="368163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80975" lvl="0" indent="174625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solidFill>
                <a:schemeClr val="tx1"/>
              </a:solidFill>
            </a:rPr>
            <a:t>Обеспечение адекватной возрасту возможности каждому ребенку: </a:t>
          </a:r>
          <a:r>
            <a:rPr lang="ru-RU" sz="1200" b="1" i="0" kern="1200" dirty="0" smtClean="0">
              <a:solidFill>
                <a:srgbClr val="C00000"/>
              </a:solidFill>
            </a:rPr>
            <a:t>максимального раскрытия личностного и интеллектуального потенциала, неповторимой индивидуальности, развития творческих способностей и инициативы, обеспечение его эмоционального благополучия, всестороннего развития и полноценного воспитания на всех этапах проживания дошкольного детства – с учетом образовательных запросов, потребностей, мотивов и интересов детей и членов их семей,  возрастных и индивидуальных особенностей, ресурсов и возможностей сегодняшнего дня</a:t>
          </a:r>
          <a:endParaRPr lang="ru-RU" sz="1200" b="1" i="0" kern="1200" dirty="0">
            <a:solidFill>
              <a:srgbClr val="C00000"/>
            </a:solidFill>
          </a:endParaRPr>
        </a:p>
      </dsp:txBody>
      <dsp:txXfrm>
        <a:off x="0" y="1656186"/>
        <a:ext cx="2465996" cy="3681632"/>
      </dsp:txXfrm>
    </dsp:sp>
    <dsp:sp modelId="{E89891BC-C5CD-4932-AC68-8784813229AE}">
      <dsp:nvSpPr>
        <dsp:cNvPr id="0" name=""/>
        <dsp:cNvSpPr/>
      </dsp:nvSpPr>
      <dsp:spPr>
        <a:xfrm>
          <a:off x="3783930" y="1443599"/>
          <a:ext cx="2429573" cy="5153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Принципы и подходы к формированию программы</a:t>
          </a:r>
          <a:endParaRPr lang="ru-RU" sz="1400" b="1" kern="1200" dirty="0"/>
        </a:p>
      </dsp:txBody>
      <dsp:txXfrm>
        <a:off x="3783930" y="1443599"/>
        <a:ext cx="2429573" cy="515358"/>
      </dsp:txXfrm>
    </dsp:sp>
    <dsp:sp modelId="{1DAA1BA6-9A11-4C38-ABA4-38D0372B51F4}">
      <dsp:nvSpPr>
        <dsp:cNvPr id="0" name=""/>
        <dsp:cNvSpPr/>
      </dsp:nvSpPr>
      <dsp:spPr>
        <a:xfrm>
          <a:off x="2843805" y="2232250"/>
          <a:ext cx="2025141" cy="356752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88900" lvl="0" indent="889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Полноценное </a:t>
          </a:r>
          <a:r>
            <a:rPr lang="ru-RU" sz="1400" b="1" kern="1200" dirty="0" smtClean="0">
              <a:solidFill>
                <a:srgbClr val="C00000"/>
              </a:solidFill>
            </a:rPr>
            <a:t>проживание ребёнком всех этапов детства</a:t>
          </a:r>
        </a:p>
        <a:p>
          <a:pPr marL="88900" lvl="0" indent="889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Построение образовательной деятельности </a:t>
          </a:r>
          <a:r>
            <a:rPr lang="ru-RU" sz="1400" b="1" kern="1200" dirty="0" smtClean="0">
              <a:solidFill>
                <a:srgbClr val="C00000"/>
              </a:solidFill>
            </a:rPr>
            <a:t>на основе индивидуальных особенностей каждого ребенка</a:t>
          </a:r>
        </a:p>
        <a:p>
          <a:pPr marL="88900" lvl="0" indent="889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Содействие и </a:t>
          </a:r>
          <a:r>
            <a:rPr lang="ru-RU" sz="1400" b="1" kern="1200" dirty="0" smtClean="0">
              <a:solidFill>
                <a:srgbClr val="C00000"/>
              </a:solidFill>
            </a:rPr>
            <a:t>сотрудничество детей и взрослых</a:t>
          </a:r>
        </a:p>
        <a:p>
          <a:pPr marL="88900" lvl="0" indent="889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Поддержка </a:t>
          </a:r>
          <a:r>
            <a:rPr lang="ru-RU" sz="1400" b="1" kern="1200" dirty="0" smtClean="0">
              <a:solidFill>
                <a:srgbClr val="C00000"/>
              </a:solidFill>
            </a:rPr>
            <a:t>инициативы детей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2843805" y="2232250"/>
        <a:ext cx="2025141" cy="3567526"/>
      </dsp:txXfrm>
    </dsp:sp>
    <dsp:sp modelId="{5BF394D3-8ECC-4E9B-918E-20C6EE237138}">
      <dsp:nvSpPr>
        <dsp:cNvPr id="0" name=""/>
        <dsp:cNvSpPr/>
      </dsp:nvSpPr>
      <dsp:spPr>
        <a:xfrm>
          <a:off x="5220073" y="2160237"/>
          <a:ext cx="3690617" cy="3573644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88900" lvl="0" indent="17780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Приобщение детей к </a:t>
          </a:r>
          <a:r>
            <a:rPr lang="ru-RU" sz="1700" b="1" kern="1200" dirty="0" err="1" smtClean="0">
              <a:solidFill>
                <a:srgbClr val="C00000"/>
              </a:solidFill>
            </a:rPr>
            <a:t>социокультурным</a:t>
          </a:r>
          <a:r>
            <a:rPr lang="ru-RU" sz="1700" b="1" kern="1200" dirty="0" smtClean="0">
              <a:solidFill>
                <a:srgbClr val="C00000"/>
              </a:solidFill>
            </a:rPr>
            <a:t> нормам, традициям семьи, общества и государства</a:t>
          </a:r>
          <a:endParaRPr lang="ru-RU" sz="1700" b="1" i="0" kern="1200" dirty="0" smtClean="0"/>
        </a:p>
        <a:p>
          <a:pPr marL="88900" lvl="0" indent="17780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Формирование </a:t>
          </a:r>
          <a:r>
            <a:rPr lang="ru-RU" sz="1700" b="1" kern="1200" dirty="0" smtClean="0">
              <a:solidFill>
                <a:schemeClr val="bg1"/>
              </a:solidFill>
            </a:rPr>
            <a:t>познавательных интересов и познавательных </a:t>
          </a:r>
          <a:r>
            <a:rPr lang="ru-RU" sz="1700" b="1" kern="1200" dirty="0" smtClean="0">
              <a:solidFill>
                <a:srgbClr val="C00000"/>
              </a:solidFill>
            </a:rPr>
            <a:t>действий ребенка в различных видах деятельности</a:t>
          </a:r>
        </a:p>
        <a:p>
          <a:pPr marL="88900" lvl="0" indent="17780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</a:rPr>
            <a:t>Возрастная адекватность </a:t>
          </a:r>
          <a:r>
            <a:rPr lang="ru-RU" sz="1700" b="1" kern="1200" dirty="0" smtClean="0"/>
            <a:t>дошкольного образования </a:t>
          </a:r>
        </a:p>
        <a:p>
          <a:pPr marL="88900" lvl="0" indent="17780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</a:rPr>
            <a:t>Учёт этнокультурной ситуации </a:t>
          </a:r>
          <a:r>
            <a:rPr lang="ru-RU" sz="1700" b="1" kern="1200" dirty="0" smtClean="0"/>
            <a:t>развития детей</a:t>
          </a:r>
          <a:endParaRPr lang="ru-RU" sz="1700" b="1" i="1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5220073" y="2160237"/>
        <a:ext cx="3690617" cy="3573644"/>
      </dsp:txXfrm>
    </dsp:sp>
    <dsp:sp modelId="{32B62AAA-DEAB-46FB-A064-E7B1BD4AB04E}">
      <dsp:nvSpPr>
        <dsp:cNvPr id="0" name=""/>
        <dsp:cNvSpPr/>
      </dsp:nvSpPr>
      <dsp:spPr>
        <a:xfrm>
          <a:off x="6549863" y="1443599"/>
          <a:ext cx="2598778" cy="5153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Характеристики особенностей развития  детей</a:t>
          </a:r>
          <a:endParaRPr lang="ru-RU" sz="1400" b="1" kern="1200" dirty="0"/>
        </a:p>
      </dsp:txBody>
      <dsp:txXfrm>
        <a:off x="6549863" y="1443599"/>
        <a:ext cx="2598778" cy="515358"/>
      </dsp:txXfrm>
    </dsp:sp>
    <dsp:sp modelId="{9485AFFC-50EB-4227-B40A-74BA6A0FA1D8}">
      <dsp:nvSpPr>
        <dsp:cNvPr id="0" name=""/>
        <dsp:cNvSpPr/>
      </dsp:nvSpPr>
      <dsp:spPr>
        <a:xfrm>
          <a:off x="1907700" y="72004"/>
          <a:ext cx="2637411" cy="33187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Целевой раздел ПООП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907700" y="72004"/>
        <a:ext cx="2637411" cy="3318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330BC0-170B-4395-B020-5E6062E7E75B}">
      <dsp:nvSpPr>
        <dsp:cNvPr id="0" name=""/>
        <dsp:cNvSpPr/>
      </dsp:nvSpPr>
      <dsp:spPr>
        <a:xfrm>
          <a:off x="0" y="302333"/>
          <a:ext cx="8229599" cy="83910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0000"/>
              </a:solidFill>
            </a:rPr>
            <a:t>- конкретизируют требования Стандарта к целевым ориентирам в обязательной части и части, формируемой участниками образовательных отношений  (п. </a:t>
          </a:r>
          <a:r>
            <a:rPr lang="ru-RU" sz="1500" kern="1200" dirty="0" smtClean="0">
              <a:solidFill>
                <a:srgbClr val="FF0000"/>
              </a:solidFill>
            </a:rPr>
            <a:t>2.11.1)</a:t>
          </a:r>
          <a:endParaRPr lang="ru-RU" sz="1500" b="1" kern="1200" dirty="0">
            <a:solidFill>
              <a:srgbClr val="FF0000"/>
            </a:solidFill>
          </a:endParaRPr>
        </a:p>
      </dsp:txBody>
      <dsp:txXfrm>
        <a:off x="40962" y="343295"/>
        <a:ext cx="8147675" cy="757185"/>
      </dsp:txXfrm>
    </dsp:sp>
    <dsp:sp modelId="{31A830A4-5EA9-4EC6-8312-ED6CB10AEBFA}">
      <dsp:nvSpPr>
        <dsp:cNvPr id="0" name=""/>
        <dsp:cNvSpPr/>
      </dsp:nvSpPr>
      <dsp:spPr>
        <a:xfrm>
          <a:off x="0" y="898007"/>
          <a:ext cx="8229599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200" kern="1200"/>
        </a:p>
      </dsp:txBody>
      <dsp:txXfrm>
        <a:off x="0" y="898007"/>
        <a:ext cx="8229599" cy="248400"/>
      </dsp:txXfrm>
    </dsp:sp>
    <dsp:sp modelId="{58B2605D-59FF-4FBB-BFF1-5B533AF9C92C}">
      <dsp:nvSpPr>
        <dsp:cNvPr id="0" name=""/>
        <dsp:cNvSpPr/>
      </dsp:nvSpPr>
      <dsp:spPr>
        <a:xfrm>
          <a:off x="0" y="1238437"/>
          <a:ext cx="8229599" cy="83910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2060"/>
              </a:solidFill>
            </a:rPr>
            <a:t>с учетом возрастных возможностей и индивидуальных различий (индивидуальных траекторий развития) детей, </a:t>
          </a:r>
          <a:endParaRPr lang="ru-RU" sz="1500" b="1" kern="1200" dirty="0">
            <a:solidFill>
              <a:srgbClr val="002060"/>
            </a:solidFill>
          </a:endParaRPr>
        </a:p>
      </dsp:txBody>
      <dsp:txXfrm>
        <a:off x="40962" y="1279399"/>
        <a:ext cx="8147675" cy="757185"/>
      </dsp:txXfrm>
    </dsp:sp>
    <dsp:sp modelId="{10C3A19D-8D78-468F-B4C4-F0F8E22F50E2}">
      <dsp:nvSpPr>
        <dsp:cNvPr id="0" name=""/>
        <dsp:cNvSpPr/>
      </dsp:nvSpPr>
      <dsp:spPr>
        <a:xfrm>
          <a:off x="0" y="1985517"/>
          <a:ext cx="8229599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200" kern="1200"/>
        </a:p>
      </dsp:txBody>
      <dsp:txXfrm>
        <a:off x="0" y="1985517"/>
        <a:ext cx="8229599" cy="248400"/>
      </dsp:txXfrm>
    </dsp:sp>
    <dsp:sp modelId="{069D6C76-CD95-4341-97F9-AA7C17DA313C}">
      <dsp:nvSpPr>
        <dsp:cNvPr id="0" name=""/>
        <dsp:cNvSpPr/>
      </dsp:nvSpPr>
      <dsp:spPr>
        <a:xfrm>
          <a:off x="0" y="2174539"/>
          <a:ext cx="8229599" cy="839109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с учетом  особенностей развития детей с ограниченными возможностями здоровья</a:t>
          </a:r>
          <a:endParaRPr lang="ru-RU" sz="1500" b="1" kern="1200" dirty="0"/>
        </a:p>
      </dsp:txBody>
      <dsp:txXfrm>
        <a:off x="40962" y="2215501"/>
        <a:ext cx="8147675" cy="757185"/>
      </dsp:txXfrm>
    </dsp:sp>
    <dsp:sp modelId="{22ED803D-50C2-4793-91C4-D5EBBEC10294}">
      <dsp:nvSpPr>
        <dsp:cNvPr id="0" name=""/>
        <dsp:cNvSpPr/>
      </dsp:nvSpPr>
      <dsp:spPr>
        <a:xfrm>
          <a:off x="0" y="3116226"/>
          <a:ext cx="8229599" cy="83910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0000"/>
              </a:solidFill>
            </a:rPr>
            <a:t>Целевые ориентиры 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  (</a:t>
          </a:r>
          <a:r>
            <a:rPr lang="ru-RU" sz="1500" kern="1200" dirty="0" smtClean="0">
              <a:solidFill>
                <a:srgbClr val="FF0000"/>
              </a:solidFill>
            </a:rPr>
            <a:t>4.3. )</a:t>
          </a:r>
          <a:endParaRPr lang="ru-RU" sz="1500" b="1" kern="1200" dirty="0">
            <a:solidFill>
              <a:srgbClr val="FF0000"/>
            </a:solidFill>
          </a:endParaRPr>
        </a:p>
      </dsp:txBody>
      <dsp:txXfrm>
        <a:off x="40962" y="3157188"/>
        <a:ext cx="8147675" cy="757185"/>
      </dsp:txXfrm>
    </dsp:sp>
    <dsp:sp modelId="{C8195F94-EFE2-4E5C-8DC3-022B2B72CB98}">
      <dsp:nvSpPr>
        <dsp:cNvPr id="0" name=""/>
        <dsp:cNvSpPr/>
      </dsp:nvSpPr>
      <dsp:spPr>
        <a:xfrm>
          <a:off x="0" y="3998536"/>
          <a:ext cx="8229599" cy="83910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0000"/>
              </a:solidFill>
            </a:rPr>
            <a:t>Они не являются основой объективной оценки соответствия установленным требованиям образовательной деятельности и подготовки детей</a:t>
          </a:r>
          <a:endParaRPr lang="ru-RU" sz="1500" b="1" kern="1200" dirty="0">
            <a:solidFill>
              <a:srgbClr val="FF0000"/>
            </a:solidFill>
          </a:endParaRPr>
        </a:p>
      </dsp:txBody>
      <dsp:txXfrm>
        <a:off x="40962" y="4039498"/>
        <a:ext cx="8147675" cy="7571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6E27F-7C4C-4F74-A43E-53B34094A426}">
      <dsp:nvSpPr>
        <dsp:cNvPr id="0" name=""/>
        <dsp:cNvSpPr/>
      </dsp:nvSpPr>
      <dsp:spPr>
        <a:xfrm>
          <a:off x="5478896" y="4401437"/>
          <a:ext cx="387864" cy="576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500"/>
              </a:lnTo>
              <a:lnTo>
                <a:pt x="387864" y="5765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448211-FD0B-4BF6-8CD4-443A22B87497}">
      <dsp:nvSpPr>
        <dsp:cNvPr id="0" name=""/>
        <dsp:cNvSpPr/>
      </dsp:nvSpPr>
      <dsp:spPr>
        <a:xfrm>
          <a:off x="6802698" y="3020810"/>
          <a:ext cx="976705" cy="630631"/>
        </a:xfrm>
        <a:custGeom>
          <a:avLst/>
          <a:gdLst/>
          <a:ahLst/>
          <a:cxnLst/>
          <a:rect l="0" t="0" r="0" b="0"/>
          <a:pathLst>
            <a:path>
              <a:moveTo>
                <a:pt x="976705" y="0"/>
              </a:moveTo>
              <a:lnTo>
                <a:pt x="976705" y="630631"/>
              </a:lnTo>
              <a:lnTo>
                <a:pt x="0" y="6306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41F811-B6F3-4C94-B774-1EBCC6DF26AE}">
      <dsp:nvSpPr>
        <dsp:cNvPr id="0" name=""/>
        <dsp:cNvSpPr/>
      </dsp:nvSpPr>
      <dsp:spPr>
        <a:xfrm>
          <a:off x="6535677" y="2285872"/>
          <a:ext cx="1243727" cy="1619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547"/>
              </a:lnTo>
              <a:lnTo>
                <a:pt x="1243727" y="77547"/>
              </a:lnTo>
              <a:lnTo>
                <a:pt x="1243727" y="1619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1A8E6-1FCC-41B2-8812-CD6D21E2D2FF}">
      <dsp:nvSpPr>
        <dsp:cNvPr id="0" name=""/>
        <dsp:cNvSpPr/>
      </dsp:nvSpPr>
      <dsp:spPr>
        <a:xfrm>
          <a:off x="5478990" y="1249153"/>
          <a:ext cx="1056686" cy="176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96"/>
              </a:lnTo>
              <a:lnTo>
                <a:pt x="1056686" y="91996"/>
              </a:lnTo>
              <a:lnTo>
                <a:pt x="1056686" y="1764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F25B0-9595-433A-8FCF-2D102172442D}">
      <dsp:nvSpPr>
        <dsp:cNvPr id="0" name=""/>
        <dsp:cNvSpPr/>
      </dsp:nvSpPr>
      <dsp:spPr>
        <a:xfrm>
          <a:off x="4042980" y="430965"/>
          <a:ext cx="588598" cy="490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682"/>
              </a:lnTo>
              <a:lnTo>
                <a:pt x="588598" y="4906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ABA750-76BD-491A-8278-4738BE33B942}">
      <dsp:nvSpPr>
        <dsp:cNvPr id="0" name=""/>
        <dsp:cNvSpPr/>
      </dsp:nvSpPr>
      <dsp:spPr>
        <a:xfrm>
          <a:off x="2368851" y="1363931"/>
          <a:ext cx="874317" cy="1652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74317" y="16523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22311-A479-4401-9797-7AE2BA504DD5}">
      <dsp:nvSpPr>
        <dsp:cNvPr id="0" name=""/>
        <dsp:cNvSpPr/>
      </dsp:nvSpPr>
      <dsp:spPr>
        <a:xfrm>
          <a:off x="3009508" y="430965"/>
          <a:ext cx="1033471" cy="611041"/>
        </a:xfrm>
        <a:custGeom>
          <a:avLst/>
          <a:gdLst/>
          <a:ahLst/>
          <a:cxnLst/>
          <a:rect l="0" t="0" r="0" b="0"/>
          <a:pathLst>
            <a:path>
              <a:moveTo>
                <a:pt x="1033471" y="0"/>
              </a:moveTo>
              <a:lnTo>
                <a:pt x="1033471" y="611041"/>
              </a:lnTo>
              <a:lnTo>
                <a:pt x="0" y="611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D09BB-D3A5-4A2A-B483-86B228A19AA6}">
      <dsp:nvSpPr>
        <dsp:cNvPr id="0" name=""/>
        <dsp:cNvSpPr/>
      </dsp:nvSpPr>
      <dsp:spPr>
        <a:xfrm>
          <a:off x="2581988" y="0"/>
          <a:ext cx="2921984" cy="43096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Планируемые результаты</a:t>
          </a:r>
          <a:endParaRPr lang="ru-RU" sz="1800" b="1" kern="1200" dirty="0">
            <a:solidFill>
              <a:srgbClr val="C00000"/>
            </a:solidFill>
          </a:endParaRPr>
        </a:p>
      </dsp:txBody>
      <dsp:txXfrm>
        <a:off x="2581988" y="0"/>
        <a:ext cx="2921984" cy="430964"/>
      </dsp:txXfrm>
    </dsp:sp>
    <dsp:sp modelId="{3E6743C7-663B-474B-BC2F-A81EEAD3EF96}">
      <dsp:nvSpPr>
        <dsp:cNvPr id="0" name=""/>
        <dsp:cNvSpPr/>
      </dsp:nvSpPr>
      <dsp:spPr>
        <a:xfrm>
          <a:off x="1728193" y="720082"/>
          <a:ext cx="1281315" cy="643848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Младший возраст 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728193" y="720082"/>
        <a:ext cx="1281315" cy="643848"/>
      </dsp:txXfrm>
    </dsp:sp>
    <dsp:sp modelId="{E767A583-4AE9-4750-8951-56EFD51B5477}">
      <dsp:nvSpPr>
        <dsp:cNvPr id="0" name=""/>
        <dsp:cNvSpPr/>
      </dsp:nvSpPr>
      <dsp:spPr>
        <a:xfrm>
          <a:off x="288033" y="1630500"/>
          <a:ext cx="2955134" cy="2771559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Социально-коммуникативное развитие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 Познавательное развитие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Речевое развитие </a:t>
          </a:r>
          <a:r>
            <a:rPr lang="ru-RU" sz="1600" b="1" kern="1200" dirty="0" err="1" smtClean="0">
              <a:solidFill>
                <a:srgbClr val="C00000"/>
              </a:solidFill>
            </a:rPr>
            <a:t>Художественно‑эстетическое</a:t>
          </a:r>
          <a:r>
            <a:rPr lang="ru-RU" sz="1600" b="1" kern="1200" dirty="0" smtClean="0">
              <a:solidFill>
                <a:srgbClr val="C00000"/>
              </a:solidFill>
            </a:rPr>
            <a:t> </a:t>
          </a:r>
          <a:r>
            <a:rPr lang="ru-RU" sz="1600" b="1" kern="1200" dirty="0" err="1" smtClean="0">
              <a:solidFill>
                <a:srgbClr val="C00000"/>
              </a:solidFill>
            </a:rPr>
            <a:t>развитие</a:t>
          </a:r>
          <a:endParaRPr lang="ru-RU" sz="1600" b="1" kern="1200" dirty="0" smtClean="0">
            <a:solidFill>
              <a:srgbClr val="C0000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Физическое развитие </a:t>
          </a:r>
          <a:endParaRPr lang="ru-RU" sz="1600" b="1" kern="1200" dirty="0"/>
        </a:p>
      </dsp:txBody>
      <dsp:txXfrm>
        <a:off x="288033" y="1630500"/>
        <a:ext cx="2955134" cy="2771559"/>
      </dsp:txXfrm>
    </dsp:sp>
    <dsp:sp modelId="{918EB948-507B-4A89-B118-63C2FBC52E90}">
      <dsp:nvSpPr>
        <dsp:cNvPr id="0" name=""/>
        <dsp:cNvSpPr/>
      </dsp:nvSpPr>
      <dsp:spPr>
        <a:xfrm>
          <a:off x="4631578" y="594143"/>
          <a:ext cx="1694824" cy="655010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Дошкольный возраст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631578" y="594143"/>
        <a:ext cx="1694824" cy="655010"/>
      </dsp:txXfrm>
    </dsp:sp>
    <dsp:sp modelId="{29A5E054-2E72-4AFC-BEB4-5423BB7C3F7B}">
      <dsp:nvSpPr>
        <dsp:cNvPr id="0" name=""/>
        <dsp:cNvSpPr/>
      </dsp:nvSpPr>
      <dsp:spPr>
        <a:xfrm>
          <a:off x="5711633" y="1425554"/>
          <a:ext cx="1648088" cy="860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Портрет выпускника</a:t>
          </a:r>
          <a:endParaRPr lang="ru-RU" sz="1800" kern="1200" dirty="0"/>
        </a:p>
      </dsp:txBody>
      <dsp:txXfrm>
        <a:off x="5711633" y="1425554"/>
        <a:ext cx="1648088" cy="860318"/>
      </dsp:txXfrm>
    </dsp:sp>
    <dsp:sp modelId="{489487DA-90FF-431F-B8A9-7DF018704989}">
      <dsp:nvSpPr>
        <dsp:cNvPr id="0" name=""/>
        <dsp:cNvSpPr/>
      </dsp:nvSpPr>
      <dsp:spPr>
        <a:xfrm>
          <a:off x="6926007" y="2447824"/>
          <a:ext cx="1706793" cy="5729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Предпосылки УУД </a:t>
          </a:r>
          <a:endParaRPr lang="ru-RU" sz="1800" kern="1200" dirty="0"/>
        </a:p>
      </dsp:txBody>
      <dsp:txXfrm>
        <a:off x="6926007" y="2447824"/>
        <a:ext cx="1706793" cy="572985"/>
      </dsp:txXfrm>
    </dsp:sp>
    <dsp:sp modelId="{A217590D-A5A8-4AC7-BD3E-A51FC66797EE}">
      <dsp:nvSpPr>
        <dsp:cNvPr id="0" name=""/>
        <dsp:cNvSpPr/>
      </dsp:nvSpPr>
      <dsp:spPr>
        <a:xfrm>
          <a:off x="4155093" y="2901446"/>
          <a:ext cx="2647605" cy="1499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Приобретение опыта познавательной, исследовательской, проектной (самостоятельной и совместной со взрослыми) деятельности </a:t>
          </a:r>
          <a:endParaRPr lang="ru-RU" sz="1600" b="1" kern="1200" dirty="0"/>
        </a:p>
      </dsp:txBody>
      <dsp:txXfrm>
        <a:off x="4155093" y="2901446"/>
        <a:ext cx="2647605" cy="1499990"/>
      </dsp:txXfrm>
    </dsp:sp>
    <dsp:sp modelId="{C26EA0AC-DDC9-4B70-A797-F25391C5A577}">
      <dsp:nvSpPr>
        <dsp:cNvPr id="0" name=""/>
        <dsp:cNvSpPr/>
      </dsp:nvSpPr>
      <dsp:spPr>
        <a:xfrm>
          <a:off x="5866760" y="4508068"/>
          <a:ext cx="2733368" cy="939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Планируемые результаты по образовательным областям </a:t>
          </a:r>
          <a:endParaRPr lang="ru-RU" sz="1600" b="1" kern="1200" dirty="0"/>
        </a:p>
      </dsp:txBody>
      <dsp:txXfrm>
        <a:off x="5866760" y="4508068"/>
        <a:ext cx="2733368" cy="9397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8993-2F8F-47BD-B480-E42FBE9E5671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3BB20-2528-4033-8567-8FD66E9763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708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0C727-3FB2-4F6A-A050-749311F2290A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nsultant.ru/document/cons_doc_LAW_152697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microsoft.com/office/2007/relationships/diagramDrawing" Target="../diagrams/drawing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11" Type="http://schemas.openxmlformats.org/officeDocument/2006/relationships/diagramColors" Target="../diagrams/colors5.xml"/><Relationship Id="rId5" Type="http://schemas.openxmlformats.org/officeDocument/2006/relationships/image" Target="../media/image13.jpeg"/><Relationship Id="rId10" Type="http://schemas.openxmlformats.org/officeDocument/2006/relationships/diagramQuickStyle" Target="../diagrams/quickStyle5.xml"/><Relationship Id="rId4" Type="http://schemas.openxmlformats.org/officeDocument/2006/relationships/image" Target="../media/image12.jpeg"/><Relationship Id="rId9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6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6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16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16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openxmlformats.org/officeDocument/2006/relationships/image" Target="../media/image22.jpeg"/><Relationship Id="rId5" Type="http://schemas.openxmlformats.org/officeDocument/2006/relationships/diagramColors" Target="../diagrams/colors10.xml"/><Relationship Id="rId10" Type="http://schemas.openxmlformats.org/officeDocument/2006/relationships/image" Target="../media/image21.jpe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230425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Особенности введения и реализации ФГОС дошкольного образования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411760" y="4797152"/>
            <a:ext cx="6400800" cy="1430337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548680"/>
            <a:ext cx="10297144" cy="151216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ФГОС ДО: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200" dirty="0" smtClean="0"/>
              <a:t>2.9. Программа состоит из </a:t>
            </a:r>
            <a:r>
              <a:rPr lang="ru-RU" sz="2200" dirty="0" smtClean="0">
                <a:solidFill>
                  <a:srgbClr val="C00000"/>
                </a:solidFill>
              </a:rPr>
              <a:t>обязательной части и части,</a:t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rgbClr val="C00000"/>
                </a:solidFill>
              </a:rPr>
              <a:t> формируемой участниками образовательных отношений</a:t>
            </a:r>
            <a:r>
              <a:rPr lang="ru-RU" sz="2200" dirty="0" smtClean="0"/>
              <a:t>. </a:t>
            </a:r>
            <a:br>
              <a:rPr lang="ru-RU" sz="2200" dirty="0" smtClean="0"/>
            </a:br>
            <a:r>
              <a:rPr lang="ru-RU" sz="2200" dirty="0" smtClean="0"/>
              <a:t>Обе части являются взаимодополняющими и необходимыми</a:t>
            </a:r>
            <a:br>
              <a:rPr lang="ru-RU" sz="2200" dirty="0" smtClean="0"/>
            </a:br>
            <a:r>
              <a:rPr lang="ru-RU" sz="2200" dirty="0" smtClean="0"/>
              <a:t> с точки зрения реализации требований Стандарта.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7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4021907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ФГОС ДО: </a:t>
            </a:r>
          </a:p>
          <a:p>
            <a:r>
              <a:rPr lang="ru-RU" b="1" dirty="0" smtClean="0"/>
              <a:t>2.12.</a:t>
            </a:r>
            <a:r>
              <a:rPr lang="ru-RU" dirty="0" smtClean="0"/>
              <a:t> В случае если </a:t>
            </a:r>
            <a:r>
              <a:rPr lang="ru-RU" dirty="0" smtClean="0">
                <a:solidFill>
                  <a:srgbClr val="C00000"/>
                </a:solidFill>
              </a:rPr>
              <a:t>обязательная часть </a:t>
            </a:r>
            <a:r>
              <a:rPr lang="ru-RU" dirty="0" smtClean="0"/>
              <a:t>Программы соответствует примерной программе, </a:t>
            </a:r>
            <a:r>
              <a:rPr lang="ru-RU" u="sng" dirty="0" smtClean="0">
                <a:solidFill>
                  <a:srgbClr val="C00000"/>
                </a:solidFill>
              </a:rPr>
              <a:t>она оформляется в виде ссылки</a:t>
            </a:r>
            <a:r>
              <a:rPr lang="ru-RU" dirty="0" smtClean="0"/>
              <a:t> на соответствующую примерную программу.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Часть Программы, </a:t>
            </a:r>
            <a:r>
              <a:rPr lang="ru-RU" dirty="0" smtClean="0">
                <a:solidFill>
                  <a:srgbClr val="C00000"/>
                </a:solidFill>
              </a:rPr>
              <a:t>формируемая участниками образовательных отношений,</a:t>
            </a:r>
            <a:r>
              <a:rPr lang="ru-RU" dirty="0" smtClean="0"/>
              <a:t> может быть представлена </a:t>
            </a:r>
            <a:r>
              <a:rPr lang="ru-RU" u="sng" dirty="0" smtClean="0">
                <a:solidFill>
                  <a:srgbClr val="C00000"/>
                </a:solidFill>
              </a:rPr>
              <a:t>в виде ссылок на соответствующую методическую литературу</a:t>
            </a:r>
            <a:r>
              <a:rPr lang="ru-RU" dirty="0" smtClean="0"/>
              <a:t>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19792" r="59473" b="65416"/>
          <a:stretch/>
        </p:blipFill>
        <p:spPr bwMode="auto">
          <a:xfrm>
            <a:off x="0" y="0"/>
            <a:ext cx="1412729" cy="548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688"/>
            <a:ext cx="1428750" cy="98107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251520" y="2060848"/>
            <a:ext cx="533876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/>
              <a:t>Возрастает значимость и «ответственность» </a:t>
            </a:r>
            <a:br>
              <a:rPr lang="ru-RU" b="1" dirty="0" smtClean="0"/>
            </a:br>
            <a:r>
              <a:rPr lang="ru-RU" b="1" dirty="0" smtClean="0"/>
              <a:t>примерных  основных образовательных программ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Статья 12. Образовательные программ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О. </a:t>
            </a:r>
            <a:r>
              <a:rPr lang="ru-RU" u="sng" dirty="0" smtClean="0">
                <a:solidFill>
                  <a:srgbClr val="C00000"/>
                </a:solidFill>
              </a:rPr>
              <a:t>Примерные </a:t>
            </a:r>
            <a:r>
              <a:rPr lang="ru-RU" u="sng" dirty="0" smtClean="0"/>
              <a:t>основные образовательные программы </a:t>
            </a:r>
            <a:r>
              <a:rPr lang="ru-RU" u="sng" dirty="0" smtClean="0">
                <a:solidFill>
                  <a:srgbClr val="C00000"/>
                </a:solidFill>
              </a:rPr>
              <a:t>включаются по результатам экспертизы в реестр </a:t>
            </a:r>
            <a:r>
              <a:rPr lang="ru-RU" dirty="0" smtClean="0"/>
              <a:t>примерных основных образовательных программ, являющийся государственной информационной системой. Информация, содержащаяся в реестре примерных основных образовательных программ, </a:t>
            </a:r>
            <a:r>
              <a:rPr lang="ru-RU" dirty="0" smtClean="0">
                <a:solidFill>
                  <a:srgbClr val="C00000"/>
                </a:solidFill>
              </a:rPr>
              <a:t>является общедоступной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0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6794" y="5301208"/>
            <a:ext cx="1267206" cy="138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916832"/>
            <a:ext cx="8712968" cy="237626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11. </a:t>
            </a:r>
            <a:r>
              <a:rPr lang="ru-RU" dirty="0" smtClean="0">
                <a:solidFill>
                  <a:srgbClr val="C00000"/>
                </a:solidFill>
              </a:rPr>
              <a:t>Порядок организации и осуществления образовательной деятельности </a:t>
            </a:r>
            <a:r>
              <a:rPr lang="ru-RU" dirty="0" smtClean="0"/>
              <a:t>по соответствующим образовательным программам различных уровня и (или) направленности или по соответствующему виду образования </a:t>
            </a:r>
            <a:r>
              <a:rPr lang="ru-RU" dirty="0" smtClean="0">
                <a:solidFill>
                  <a:srgbClr val="C00000"/>
                </a:solidFill>
              </a:rPr>
              <a:t>устанавливается федеральным органом исполнительной власти</a:t>
            </a:r>
            <a:r>
              <a:rPr lang="ru-RU" dirty="0" smtClean="0"/>
              <a:t>, осуществляющим функции по выработке государственной политики и нормативно-правовому регулированию в сфере образования</a:t>
            </a:r>
            <a:endParaRPr lang="ru-RU" dirty="0"/>
          </a:p>
        </p:txBody>
      </p:sp>
      <p:pic>
        <p:nvPicPr>
          <p:cNvPr id="7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14400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Статья 13. Общие требования к реализации</a:t>
            </a:r>
            <a:br>
              <a:rPr lang="ru-RU" sz="2400" b="1" dirty="0" smtClean="0"/>
            </a:br>
            <a:r>
              <a:rPr lang="ru-RU" sz="2400" b="1" dirty="0" smtClean="0"/>
              <a:t>образовательных программ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0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648" y="5373216"/>
            <a:ext cx="1201351" cy="131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51520" y="4365104"/>
            <a:ext cx="774231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sz="2000" b="1" dirty="0" smtClean="0">
                <a:solidFill>
                  <a:srgbClr val="C00000"/>
                </a:solidFill>
              </a:rPr>
              <a:t>Приказ </a:t>
            </a:r>
            <a:r>
              <a:rPr lang="ru-RU" sz="2000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sz="2000" b="1" dirty="0" smtClean="0">
                <a:solidFill>
                  <a:srgbClr val="C00000"/>
                </a:solidFill>
              </a:rPr>
              <a:t> России от 30.08.2013 N 1014 </a:t>
            </a:r>
          </a:p>
          <a:p>
            <a:r>
              <a:rPr lang="ru-RU" b="1" dirty="0" smtClean="0"/>
              <a:t>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 (Зарегистрировано в Минюсте России 26.09.2013 N 30038)</a:t>
            </a:r>
          </a:p>
          <a:p>
            <a:r>
              <a:rPr lang="ru-RU" dirty="0" smtClean="0">
                <a:hlinkClick r:id="rId4"/>
              </a:rPr>
              <a:t>http://www.consultant.ru/document/cons_doc_LAW_152697/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От  ФЗ «Об образовании» к образовательной программе  дошкольной образовательной организации </a:t>
            </a:r>
            <a:endParaRPr lang="ru-RU" sz="24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Штриховая стрелка вправо 8"/>
          <p:cNvSpPr/>
          <p:nvPr/>
        </p:nvSpPr>
        <p:spPr>
          <a:xfrm>
            <a:off x="5364088" y="1628800"/>
            <a:ext cx="978408" cy="268608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428750" cy="98107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37321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                    Статья </a:t>
            </a:r>
            <a:r>
              <a:rPr lang="ru-RU" b="1" dirty="0"/>
              <a:t>2</a:t>
            </a:r>
            <a:r>
              <a:rPr lang="ru-RU" b="1" u="sng" dirty="0"/>
              <a:t>. Основные понятия</a:t>
            </a:r>
            <a:r>
              <a:rPr lang="ru-RU" b="1" dirty="0"/>
              <a:t>, используемые в настоящем Федеральном </a:t>
            </a:r>
            <a:r>
              <a:rPr lang="ru-RU" b="1" dirty="0" smtClean="0"/>
              <a:t>законе</a:t>
            </a:r>
          </a:p>
          <a:p>
            <a:endParaRPr lang="ru-RU" dirty="0"/>
          </a:p>
          <a:p>
            <a:pPr>
              <a:buNone/>
            </a:pPr>
            <a:r>
              <a:rPr lang="ru-RU" dirty="0" smtClean="0"/>
              <a:t>10</a:t>
            </a:r>
            <a:r>
              <a:rPr lang="ru-RU" dirty="0"/>
              <a:t>) </a:t>
            </a:r>
            <a:r>
              <a:rPr lang="ru-RU" b="1" dirty="0"/>
              <a:t>примерная основная образовательная программа </a:t>
            </a:r>
            <a:r>
              <a:rPr lang="ru-RU" dirty="0"/>
              <a:t>- учебно-методическая </a:t>
            </a:r>
            <a:r>
              <a:rPr lang="ru-RU" dirty="0" smtClean="0"/>
              <a:t>документация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(примерный учебный план,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примерный </a:t>
            </a:r>
            <a:r>
              <a:rPr lang="ru-RU" dirty="0">
                <a:solidFill>
                  <a:srgbClr val="C00000"/>
                </a:solidFill>
              </a:rPr>
              <a:t>календарный учебный график,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примерные </a:t>
            </a:r>
            <a:r>
              <a:rPr lang="ru-RU" dirty="0"/>
              <a:t>рабочие программы учебных предметов, курсов, дисциплин (модулей), иных компонентов), определяющая рекомендуемые объем и содержание образования определенного уровня и (или) определенной направленности</a:t>
            </a:r>
            <a:r>
              <a:rPr lang="ru-RU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планируемые результаты освоения образовательной программы,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примерные </a:t>
            </a:r>
            <a:r>
              <a:rPr lang="ru-RU" dirty="0"/>
              <a:t>условия образовательной деятельности,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включая </a:t>
            </a:r>
            <a:r>
              <a:rPr lang="ru-RU" dirty="0">
                <a:solidFill>
                  <a:srgbClr val="C00000"/>
                </a:solidFill>
              </a:rPr>
              <a:t>примерные расчеты нормативных затрат оказания государственных услуг по реализации образовательной </a:t>
            </a:r>
            <a:r>
              <a:rPr lang="ru-RU" dirty="0" smtClean="0">
                <a:solidFill>
                  <a:srgbClr val="C00000"/>
                </a:solidFill>
              </a:rPr>
              <a:t>программы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72385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0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648" y="5373216"/>
            <a:ext cx="1201351" cy="131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9" name="Picture 3" descr="C:\Users\Admin\Pictures\детский сад\iCA73W6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2413" y="3068960"/>
            <a:ext cx="1731587" cy="1235199"/>
          </a:xfrm>
          <a:prstGeom prst="rect">
            <a:avLst/>
          </a:prstGeom>
          <a:noFill/>
        </p:spPr>
      </p:pic>
      <p:pic>
        <p:nvPicPr>
          <p:cNvPr id="270340" name="Picture 4" descr="C:\Users\Admin\Pictures\детский сад\iCAD4X83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00487"/>
            <a:ext cx="1979712" cy="2657513"/>
          </a:xfrm>
          <a:prstGeom prst="rect">
            <a:avLst/>
          </a:prstGeom>
          <a:noFill/>
        </p:spPr>
      </p:pic>
      <p:pic>
        <p:nvPicPr>
          <p:cNvPr id="269313" name="Picture 1" descr="C:\Users\Admin\Pictures\детский сад\iCA6B00H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221088"/>
            <a:ext cx="2088232" cy="2636913"/>
          </a:xfrm>
          <a:prstGeom prst="rect">
            <a:avLst/>
          </a:prstGeom>
          <a:noFill/>
        </p:spPr>
      </p:pic>
      <p:pic>
        <p:nvPicPr>
          <p:cNvPr id="270341" name="Picture 5" descr="C:\Users\Admin\Pictures\детский сад\iCAC1A4X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84784"/>
            <a:ext cx="1835696" cy="2652886"/>
          </a:xfrm>
          <a:prstGeom prst="rect">
            <a:avLst/>
          </a:prstGeom>
          <a:noFill/>
        </p:spPr>
      </p:pic>
      <p:pic>
        <p:nvPicPr>
          <p:cNvPr id="270337" name="Picture 1" descr="C:\Users\Admin\Pictures\детский сад\iCA2JK9S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5589240"/>
            <a:ext cx="2339752" cy="1268760"/>
          </a:xfrm>
          <a:prstGeom prst="rect">
            <a:avLst/>
          </a:prstGeom>
          <a:noFill/>
        </p:spPr>
      </p:pic>
      <p:pic>
        <p:nvPicPr>
          <p:cNvPr id="270338" name="Picture 2" descr="C:\Users\Admin\Pictures\детский сад\2-1-curios-child-looking-at-butterfl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4293096"/>
            <a:ext cx="1979712" cy="1346845"/>
          </a:xfrm>
          <a:prstGeom prst="rect">
            <a:avLst/>
          </a:prstGeom>
          <a:noFill/>
        </p:spPr>
      </p:pic>
      <p:graphicFrame>
        <p:nvGraphicFramePr>
          <p:cNvPr id="18" name="Схема 17"/>
          <p:cNvGraphicFramePr/>
          <p:nvPr/>
        </p:nvGraphicFramePr>
        <p:xfrm>
          <a:off x="-1476672" y="692696"/>
          <a:ext cx="12169352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sz="2400" b="1" cap="small" dirty="0" smtClean="0">
                <a:solidFill>
                  <a:srgbClr val="C00000"/>
                </a:solidFill>
              </a:rPr>
              <a:t>ФГОС ДО: </a:t>
            </a:r>
            <a:r>
              <a:rPr lang="ru-RU" sz="2400" b="1" cap="small" dirty="0" smtClean="0"/>
              <a:t>Требования к структуре образовательной</a:t>
            </a:r>
            <a:br>
              <a:rPr lang="ru-RU" sz="2400" b="1" cap="small" dirty="0" smtClean="0"/>
            </a:br>
            <a:r>
              <a:rPr lang="ru-RU" sz="2400" b="1" cap="small" dirty="0" smtClean="0"/>
              <a:t> программы 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-180528" y="-64778"/>
            <a:ext cx="2016224" cy="1117513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Содержание и организация образовательной деятельности 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452320" y="764704"/>
            <a:ext cx="1547664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FF0000"/>
                </a:solidFill>
              </a:rPr>
              <a:t>Младенческий возраст</a:t>
            </a:r>
          </a:p>
          <a:p>
            <a:pPr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FF0000"/>
                </a:solidFill>
              </a:rPr>
              <a:t> Ранний возраст</a:t>
            </a:r>
          </a:p>
          <a:p>
            <a:pPr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FF0000"/>
                </a:solidFill>
              </a:rPr>
              <a:t> Дошкольный возраст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51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Реализация требований ФГОС ДО к структуре</a:t>
            </a:r>
            <a:br>
              <a:rPr lang="ru-RU" sz="1800" b="1" dirty="0" smtClean="0"/>
            </a:br>
            <a:r>
              <a:rPr lang="ru-RU" sz="1800" b="1" dirty="0" smtClean="0"/>
              <a:t> целевого раздела в ПООП </a:t>
            </a:r>
            <a:endParaRPr lang="ru-RU" sz="18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75556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7987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04664"/>
            <a:ext cx="1602793" cy="1196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ФГОС ДО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4532" y="116632"/>
            <a:ext cx="1639468" cy="12241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59632" y="1052736"/>
            <a:ext cx="619268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Планируемые результаты освоения программы: 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4032448" cy="360040"/>
          </a:xfr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b="1" dirty="0" smtClean="0"/>
              <a:t>Целевой раздел ПООП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51520" y="1052736"/>
          <a:ext cx="9828584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052736"/>
            <a:ext cx="1639468" cy="122413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9552" y="0"/>
            <a:ext cx="4745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Реализация требований ФГОС ДО к структуре</a:t>
            </a:r>
            <a:br>
              <a:rPr lang="ru-RU" b="1" dirty="0" smtClean="0"/>
            </a:br>
            <a:r>
              <a:rPr lang="ru-RU" b="1" dirty="0" smtClean="0"/>
              <a:t> целевого раздела в ПООП </a:t>
            </a:r>
            <a:endParaRPr lang="ru-RU" dirty="0"/>
          </a:p>
        </p:txBody>
      </p:sp>
      <p:pic>
        <p:nvPicPr>
          <p:cNvPr id="10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894161"/>
            <a:ext cx="1403648" cy="9638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2880320" cy="562074"/>
          </a:xfr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1800" b="1" dirty="0" smtClean="0"/>
              <a:t>Целевой раздел ПООП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0" y="980728"/>
          <a:ext cx="91440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53711" cy="9361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31640" y="0"/>
            <a:ext cx="5328592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Реализация требований ФГОС ДО к структуре</a:t>
            </a:r>
            <a:br>
              <a:rPr lang="ru-RU" b="1" dirty="0" smtClean="0"/>
            </a:br>
            <a:r>
              <a:rPr lang="ru-RU" b="1" dirty="0" smtClean="0"/>
              <a:t> целевого раздела в ПООП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403648" y="3501008"/>
            <a:ext cx="22441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Исключительно для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224" y="3140968"/>
            <a:ext cx="86087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только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8144" y="4797152"/>
            <a:ext cx="22441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Исключительно для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3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480703"/>
            <a:ext cx="1691680" cy="1161621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5808" y="4797152"/>
            <a:ext cx="1728192" cy="188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5184576" cy="151216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000" dirty="0"/>
              <a:t>Российская Федерация</a:t>
            </a:r>
            <a:br>
              <a:rPr lang="ru-RU" sz="2000" dirty="0"/>
            </a:br>
            <a:r>
              <a:rPr lang="ru-RU" sz="2000" dirty="0"/>
              <a:t>Федеральный закон</a:t>
            </a:r>
            <a:br>
              <a:rPr lang="ru-RU" sz="2000" dirty="0"/>
            </a:br>
            <a:r>
              <a:rPr lang="ru-RU" sz="2000" dirty="0"/>
              <a:t> </a:t>
            </a:r>
            <a:r>
              <a:rPr lang="ru-RU" sz="2000" b="1" dirty="0"/>
              <a:t>Об образовании в Российской Федерации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</a:t>
            </a:r>
            <a:r>
              <a:rPr lang="ru-RU" sz="1600" i="1" dirty="0"/>
              <a:t>Принят Государственной Думой 21 декабря 2012 года</a:t>
            </a:r>
            <a:br>
              <a:rPr lang="ru-RU" sz="1600" i="1" dirty="0"/>
            </a:br>
            <a:r>
              <a:rPr lang="ru-RU" sz="1600" i="1" dirty="0"/>
              <a:t>Одобрен Советом Федерации 26 декабря 2012 года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7444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/>
              <a:t>Глава 2 ст.10</a:t>
            </a:r>
          </a:p>
          <a:p>
            <a:pPr>
              <a:buNone/>
            </a:pPr>
            <a:r>
              <a:rPr lang="ru-RU" dirty="0" smtClean="0"/>
              <a:t>4. В Российской Федерации устанавливаются следующие уровни общего образования: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1) дошкольное образование</a:t>
            </a:r>
          </a:p>
          <a:p>
            <a:pPr>
              <a:buNone/>
            </a:pPr>
            <a:r>
              <a:rPr lang="ru-RU" dirty="0" smtClean="0"/>
              <a:t>2) начальное общее образование</a:t>
            </a:r>
          </a:p>
          <a:p>
            <a:pPr>
              <a:buNone/>
            </a:pPr>
            <a:r>
              <a:rPr lang="ru-RU" dirty="0" smtClean="0"/>
              <a:t>3) основное общее образование</a:t>
            </a:r>
          </a:p>
          <a:p>
            <a:pPr>
              <a:buNone/>
            </a:pPr>
            <a:r>
              <a:rPr lang="ru-RU" dirty="0" smtClean="0"/>
              <a:t>4) среднее общее образование</a:t>
            </a:r>
            <a:endParaRPr lang="ru-RU" dirty="0"/>
          </a:p>
        </p:txBody>
      </p:sp>
      <p:pic>
        <p:nvPicPr>
          <p:cNvPr id="272385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6552728" cy="6206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ФГОС ДО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51520" y="1268760"/>
          <a:ext cx="4316288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62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включать: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образовательной деятельности в соответствии с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направлениями развития ребенка,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представленными в пяти образовательных областях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вариативных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форм, способов, методов и средств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реализации Программы с учетом возрастных и индивидуальных особенностей воспитанников, специфики их образовательных потребностей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описание образовательной деятельности по профессиональной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коррекции нарушений развития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детей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Должны быть представлены: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образовательной деятельности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разных видов и культурных практик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 и направления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поддержки детской инициативы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взаимодействия педагогического коллектива с семьями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воспитанников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иные характеристики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содержания Программы, наиболее существенные с точки зрения авторов Программы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-180528" y="-64778"/>
            <a:ext cx="2016224" cy="1117513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Содержание и организация образовательной деятельности </a:t>
            </a:r>
            <a:endParaRPr lang="ru-RU" sz="1600" b="1" dirty="0"/>
          </a:p>
        </p:txBody>
      </p:sp>
      <p:pic>
        <p:nvPicPr>
          <p:cNvPr id="6" name="Picture 2" descr="C:\Users\Admin\Pictures\детский сад\iCA97IP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0"/>
            <a:ext cx="1763688" cy="1484784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267744" y="692696"/>
            <a:ext cx="424847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Содержательный  раздел (п. </a:t>
            </a:r>
            <a:r>
              <a:rPr lang="ru-RU" b="1" dirty="0" smtClean="0">
                <a:solidFill>
                  <a:srgbClr val="C00000"/>
                </a:solidFill>
              </a:rPr>
              <a:t>2.11.2. )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0194" y="5517232"/>
            <a:ext cx="1463814" cy="113292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395536" y="1628800"/>
          <a:ext cx="40386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Младший возраст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отличительные особенности программы воспитания и обучения детей первых лет жизни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предметно-пространственной среде развития ребенка</a:t>
                      </a:r>
                    </a:p>
                  </a:txBody>
                  <a:tcPr/>
                </a:tc>
              </a:tr>
              <a:tr h="966440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и содержание психолого-педагогической работы (по образовательным областям)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Содержимое 11"/>
          <p:cNvGraphicFramePr>
            <a:graphicFrameLocks noGrp="1"/>
          </p:cNvGraphicFramePr>
          <p:nvPr>
            <p:ph sz="half" idx="2"/>
          </p:nvPr>
        </p:nvGraphicFramePr>
        <p:xfrm>
          <a:off x="4644008" y="1412776"/>
          <a:ext cx="4038600" cy="356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Дошкольный возраст 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Социально-коммуникативное развитие детей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Познавательное развитие  детей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Речевое развитие детей 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Художественно‑эстетическое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развитие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Физическое развитие детей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Каждый раздел может включать  специфические для данной области планируемые результаты, особенности среды и т.д.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-111663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Реализация требований ФГОС ДО к структуре</a:t>
            </a:r>
            <a:br>
              <a:rPr lang="ru-RU" sz="2200" b="1" dirty="0" smtClean="0"/>
            </a:br>
            <a:r>
              <a:rPr lang="ru-RU" sz="2200" b="1" dirty="0" smtClean="0"/>
              <a:t>содержательного  раздела в ПООП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23728" y="620688"/>
            <a:ext cx="439248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Содержательный  раздел ПООП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9011" name="Picture 3" descr="C:\Users\Admin\Pictures\детский сад\iCAE88I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04664"/>
            <a:ext cx="899593" cy="109004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267744" y="5013176"/>
            <a:ext cx="381642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Программа коррекционной работы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7584" y="6021288"/>
            <a:ext cx="7524328" cy="653752"/>
          </a:xfrm>
          <a:prstGeom prst="roundRect">
            <a:avLst>
              <a:gd name="adj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/>
              <a:t> Программа предполагает комплексность подхода, обеспечивая развитие детей во всех пяти взаимодополняющих образовательных областях  (п.2.9.ФГОС )</a:t>
            </a:r>
            <a:endParaRPr lang="ru-RU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47664" y="5373216"/>
            <a:ext cx="5220072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Особенности взаимодействия педагогического коллектива с семьями воспитанников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266241" name="Picture 1" descr="C:\Users\Admin\Pictures\детский сад\iCAZMQUT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108012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Реализация требований ФГОС ДО</a:t>
            </a:r>
            <a:br>
              <a:rPr lang="ru-RU" sz="2400" b="1" dirty="0" smtClean="0"/>
            </a:br>
            <a:r>
              <a:rPr lang="ru-RU" sz="2400" b="1" dirty="0" smtClean="0"/>
              <a:t> к структуре содержательного  раздела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Примерная структура образовательных областей 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цели реализации  содержания образовательной области </a:t>
                      </a:r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Концептуальные</a:t>
                      </a:r>
                      <a:r>
                        <a:rPr lang="ru-RU" sz="1800" b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п</a:t>
                      </a: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одходы к формированию содержания образовательной области </a:t>
                      </a:r>
                      <a:endParaRPr lang="ru-RU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Принципы формирования программного содержания </a:t>
                      </a:r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Задачи реализации программного содержания  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Ключевые особенности </a:t>
                      </a:r>
                      <a:r>
                        <a:rPr lang="ru-RU" sz="18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образовательной  области</a:t>
                      </a:r>
                      <a:endParaRPr lang="ru-RU" sz="1800" b="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Вариативное с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одержание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образовательной области, в том  числе :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виды образовательной деятельности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организации образовательной деятельности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методическое обеспечение </a:t>
                      </a:r>
                      <a:endParaRPr lang="ru-RU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 </a:t>
                      </a:r>
                      <a:r>
                        <a:rPr lang="ru-RU" sz="18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освоения образовательной области</a:t>
                      </a:r>
                      <a:endParaRPr lang="ru-RU" sz="1800" b="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2339752" y="836712"/>
            <a:ext cx="439248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Содержательный  раздел ПООП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C:\Users\Admin\Pictures\детский сад\iCA97IP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59632" cy="1060438"/>
          </a:xfrm>
          <a:prstGeom prst="rect">
            <a:avLst/>
          </a:prstGeom>
          <a:noFill/>
        </p:spPr>
      </p:pic>
      <p:pic>
        <p:nvPicPr>
          <p:cNvPr id="7" name="Picture 2" descr="C:\Users\Admin\Pictures\детский сад\iCAZMQUT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84334"/>
            <a:ext cx="1475656" cy="1473666"/>
          </a:xfrm>
          <a:prstGeom prst="rect">
            <a:avLst/>
          </a:prstGeom>
          <a:noFill/>
        </p:spPr>
      </p:pic>
      <p:pic>
        <p:nvPicPr>
          <p:cNvPr id="8" name="Picture 3" descr="C:\Users\Admin\Pictures\детский сад\iCAE88IR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1" y="5157192"/>
            <a:ext cx="1403649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188640"/>
            <a:ext cx="8229600" cy="56207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Содержательный  раздел ПООП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395288" y="1600200"/>
          <a:ext cx="82915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979712" y="548680"/>
            <a:ext cx="518457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Особенности структуры и содержания отдельных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подразделов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7986" name="Picture 2" descr="C:\Users\Admin\Pictures\детский сад\iCA97IP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5517232"/>
            <a:ext cx="1763688" cy="1340768"/>
          </a:xfrm>
          <a:prstGeom prst="rect">
            <a:avLst/>
          </a:prstGeom>
          <a:noFill/>
        </p:spPr>
      </p:pic>
      <p:pic>
        <p:nvPicPr>
          <p:cNvPr id="300034" name="Picture 2" descr="C:\Users\Admin\Pictures\детский сад\iCA3C2WN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699232" cy="1628800"/>
          </a:xfrm>
          <a:prstGeom prst="rect">
            <a:avLst/>
          </a:prstGeom>
          <a:noFill/>
        </p:spPr>
      </p:pic>
      <p:pic>
        <p:nvPicPr>
          <p:cNvPr id="300035" name="Picture 3" descr="C:\Users\Admin\Pictures\детский сад\iCA8BN1C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877271"/>
            <a:ext cx="1504339" cy="980729"/>
          </a:xfrm>
          <a:prstGeom prst="rect">
            <a:avLst/>
          </a:prstGeom>
          <a:noFill/>
        </p:spPr>
      </p:pic>
      <p:pic>
        <p:nvPicPr>
          <p:cNvPr id="300038" name="Picture 6" descr="http://im7-tub-ru.yandex.net/i?id=127853423-37-7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47664" y="5904740"/>
            <a:ext cx="1656184" cy="953260"/>
          </a:xfrm>
          <a:prstGeom prst="rect">
            <a:avLst/>
          </a:prstGeom>
          <a:noFill/>
        </p:spPr>
      </p:pic>
      <p:pic>
        <p:nvPicPr>
          <p:cNvPr id="300039" name="Picture 7" descr="C:\Users\Admin\Pictures\детский сад\iCAJQ9L0P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336" y="5733364"/>
            <a:ext cx="1547664" cy="1124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800" b="1" cap="small" dirty="0" smtClean="0">
                <a:solidFill>
                  <a:srgbClr val="C00000"/>
                </a:solidFill>
              </a:rPr>
              <a:t/>
            </a:r>
            <a:br>
              <a:rPr lang="ru-RU" sz="2800" b="1" cap="small" dirty="0" smtClean="0">
                <a:solidFill>
                  <a:srgbClr val="C00000"/>
                </a:solidFill>
              </a:rPr>
            </a:br>
            <a:r>
              <a:rPr lang="ru-RU" sz="2800" b="1" cap="small" dirty="0" smtClean="0">
                <a:solidFill>
                  <a:srgbClr val="C00000"/>
                </a:solidFill>
              </a:rPr>
              <a:t>ФГОС ДО</a:t>
            </a:r>
            <a:br>
              <a:rPr lang="ru-RU" sz="2800" b="1" cap="small" dirty="0" smtClean="0">
                <a:solidFill>
                  <a:srgbClr val="C00000"/>
                </a:solidFill>
              </a:rPr>
            </a:b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14400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содержать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включать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материально-технического обеспечения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Распорядок и /или режим дня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861288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беспеченности методическими материалами и средствами обучения и воспитания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традиционных событий, праздников, мероприятий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организации развивающей предметно-пространственной среды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0"/>
            <a:ext cx="867645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cap="small" dirty="0" smtClean="0">
                <a:solidFill>
                  <a:srgbClr val="C00000"/>
                </a:solidFill>
              </a:rPr>
              <a:t>ФГОС ДО:  </a:t>
            </a:r>
            <a:r>
              <a:rPr lang="ru-RU" sz="2000" b="1" cap="small" dirty="0" smtClean="0">
                <a:solidFill>
                  <a:srgbClr val="C00000"/>
                </a:solidFill>
              </a:rPr>
              <a:t>Требования к организационному разделу образовательной </a:t>
            </a:r>
          </a:p>
          <a:p>
            <a:pPr algn="ctr"/>
            <a:r>
              <a:rPr lang="ru-RU" sz="2000" b="1" cap="small" dirty="0" smtClean="0">
                <a:solidFill>
                  <a:srgbClr val="C00000"/>
                </a:solidFill>
              </a:rPr>
              <a:t> программы (п. </a:t>
            </a:r>
            <a:r>
              <a:rPr lang="ru-RU" sz="2000" dirty="0" smtClean="0">
                <a:solidFill>
                  <a:srgbClr val="C00000"/>
                </a:solidFill>
              </a:rPr>
              <a:t>2.11.3.)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924944"/>
            <a:ext cx="2232248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645024"/>
            <a:ext cx="86044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Статья 2 </a:t>
            </a:r>
          </a:p>
          <a:p>
            <a:r>
              <a:rPr lang="ru-RU" dirty="0" smtClean="0"/>
              <a:t>10) </a:t>
            </a:r>
            <a:r>
              <a:rPr lang="ru-RU" b="1" dirty="0" smtClean="0"/>
              <a:t>примерная основная образовательная программа …включает: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примерный учебный план, примерный календарный учебный график,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примерные условия образовательной деятельности</a:t>
            </a:r>
            <a:r>
              <a:rPr lang="ru-RU" dirty="0" smtClean="0">
                <a:solidFill>
                  <a:srgbClr val="C00000"/>
                </a:solidFill>
              </a:rPr>
              <a:t>, включая примерные расчеты нормативных затрат оказания государственных услуг по реализации ООП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99792" y="5661248"/>
            <a:ext cx="568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ПООП включает: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 Психолого-педагогические условия реализации ООП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Кадровые условия реализации ООП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412776"/>
          <a:ext cx="8568952" cy="5036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2"/>
                <a:gridCol w="3960440"/>
              </a:tblGrid>
              <a:tr h="67812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Уровень субъекта РФ</a:t>
                      </a:r>
                    </a:p>
                    <a:p>
                      <a:pPr algn="ctr"/>
                      <a:r>
                        <a:rPr lang="ru-RU" sz="1600" dirty="0" smtClean="0"/>
                        <a:t>(ФЗ  « Об образовании в РФ»)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Уровень дошкольной</a:t>
                      </a:r>
                      <a:r>
                        <a:rPr lang="ru-RU" sz="1600" baseline="0" dirty="0" smtClean="0"/>
                        <a:t> организации</a:t>
                      </a:r>
                      <a:endParaRPr lang="ru-RU" sz="1600" dirty="0"/>
                    </a:p>
                  </a:txBody>
                  <a:tcPr/>
                </a:tc>
              </a:tr>
              <a:tr h="1050065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Внесение изменений   в законы и нормативные правовые акты  субъекта РФ, регулирующие отношения в сфере образования.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Приведение локальных актов образовательной организации в соответствие с ФГОС дошкольного образования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                                  ДОО  нужна 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75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Принятие  необходимых нормативных правовых актов,  конкретизирующих  положения ФГОС  ДО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 и утверждение с учетом  ПООП основной образовательной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программы ДОО</a:t>
                      </a:r>
                      <a:endParaRPr lang="ru-RU" sz="1600" dirty="0"/>
                    </a:p>
                  </a:txBody>
                  <a:tcPr/>
                </a:tc>
              </a:tr>
              <a:tr h="392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 дополнительных прав и мер социальной  поддержки  в сфере дошкольного образования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 учебно-методических изданий, используемых при реализации  ООП в ДОО</a:t>
                      </a:r>
                      <a:endParaRPr lang="ru-RU" sz="1600" dirty="0" smtClean="0"/>
                    </a:p>
                  </a:txBody>
                  <a:tcPr/>
                </a:tc>
              </a:tr>
              <a:tr h="392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 в экспертизе  ПООП</a:t>
                      </a:r>
                      <a:endParaRPr lang="ru-RU" sz="1600" dirty="0" smtClean="0"/>
                    </a:p>
                    <a:p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утверждение плана мероприятий по введению ФГОС в ДОО</a:t>
                      </a:r>
                      <a:endParaRPr lang="ru-RU" sz="1600" dirty="0" smtClean="0"/>
                    </a:p>
                  </a:txBody>
                  <a:tcPr/>
                </a:tc>
              </a:tr>
              <a:tr h="392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утверждение плана мероприятий по введению ФГОС ДО в субъекте РФ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Получение лицензии на реализацию дополнительных образовательных программ и предоставление дополнительных образовательных услуг 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5796136" y="6497960"/>
            <a:ext cx="2592288" cy="360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8803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Задачи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нормативного обеспечения введения ФГОС дошкольного образования </a:t>
            </a:r>
            <a:endParaRPr lang="ru-RU" sz="2000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15336" y="2852936"/>
            <a:ext cx="2528664" cy="36842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6064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Письмо </a:t>
            </a:r>
            <a:r>
              <a:rPr lang="ru-RU" dirty="0" err="1" smtClean="0">
                <a:solidFill>
                  <a:srgbClr val="FF0000"/>
                </a:solidFill>
              </a:rPr>
              <a:t>Минобрнауки</a:t>
            </a:r>
            <a:r>
              <a:rPr lang="ru-RU" dirty="0" smtClean="0">
                <a:solidFill>
                  <a:srgbClr val="FF0000"/>
                </a:solidFill>
              </a:rPr>
              <a:t> РФ от 13 января 2014 года № 08-10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Задачи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96752"/>
          <a:ext cx="91440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3886200"/>
              </a:tblGrid>
              <a:tr h="349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</a:t>
                      </a:r>
                      <a:r>
                        <a:rPr lang="ru-RU" sz="1800" dirty="0" smtClean="0"/>
                        <a:t>(ФЗ  « Об образовании в РФ»)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2260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Разработка: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 методики расчета нормативов затрат на обеспечение государственных гарантий по ДО 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методики расчета общего объема субвенций, предоставляемых местным бюджетам для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локальных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актов, регламентирующих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заработной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платы работников ОО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923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порядка установления среднего размера родительской платы за присмотр и уход за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Заключение дополнительных  соглашений к трудовому договору с педагогическими работниками</a:t>
                      </a:r>
                    </a:p>
                  </a:txBody>
                  <a:tcPr/>
                </a:tc>
              </a:tr>
              <a:tr h="8999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порядка обращения за получением компенсации части родительской платы за присмотр и уход за детьми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порядка ее выплаты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46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нормативных правовых актов  по финансовому обеспечению частных ДОО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46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 размера компенсации родителям детей, посещающих ДОО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33265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финансово-экономического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56176" y="2996952"/>
            <a:ext cx="2592288" cy="360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34605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Задачи</a:t>
            </a:r>
            <a:endParaRPr lang="ru-RU" sz="28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52736"/>
          <a:ext cx="9144000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0072"/>
                <a:gridCol w="392392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РФ»)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постоянно-действующих семинаров,  консалтинговых, 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тьюторских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центров (в том числе в дистанционном режиме)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работы с родителями по разъяснению ФГОС ДО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и проведение региональных научно-практических конференций, педагогических чтений, семинаров,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вебинаров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Мониторинг удовлетворенности родителей  детей качеством предоставляемых образовательных услуг  образовательной организацией 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Координация взаимодействия учреждений дошкольного и дополнительного образования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рабочей группы ДОО по введению ФГОС ДО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региональной системы мониторинга  готовности к введению ФГОС  ДО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качества дошкольного образования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Организация работы пунктов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методической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психолого-педагогической, диагностической и консультативной помощи родителям детей, получающих дошкольное образование в форме семейного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образования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образовательных организаций учебно-методической литературой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деятельности 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стажировочных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площадок  по введению ФГОС 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системы мониторинга удовлетворенности населения качеством предоставляемых образовательных услуг дошкольного образования.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4046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организационного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68144" y="6021288"/>
            <a:ext cx="2232248" cy="504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9144000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032"/>
                <a:gridCol w="4283968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7208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 поэтапного повышения квалификации всех работников дошкольных организаций . Разработка персонифицированной модели  повышения квалификации.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(корректировка) плана-графика повышения квалификации педагогических и руководящих работников образовательной организации  в связи с введением ФГОС 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3780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 подготовки педагогических работников, владеющих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специальными  педагогическими  технологиями воспитания детей с ОВЗ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(корректировка) плана  методических семинаров с ориентацией на проблемы введения ФГОС дошкольного образования</a:t>
                      </a:r>
                      <a:endParaRPr lang="ru-RU" sz="1600" dirty="0"/>
                    </a:p>
                  </a:txBody>
                  <a:tcPr/>
                </a:tc>
              </a:tr>
              <a:tr h="125876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 дополнительных мер поддержки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 привлечения выпускников профессиональных образовательных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организаций  и образовательных организаций высшего образования  к педагогической деятельности в ДО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Приведение в соответствие с требованиями ФГОС ДО и тарифно-квалификационными характеристиками должностных инструкций работников образовательной организации </a:t>
                      </a:r>
                    </a:p>
                  </a:txBody>
                  <a:tcPr/>
                </a:tc>
              </a:tr>
              <a:tr h="68795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Введение эффективного контракта в дошкольном образовании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Введение эффективного контракта с педагогическими работниками организации дошкольного образован</a:t>
                      </a:r>
                      <a:endParaRPr lang="ru-RU" sz="1600" dirty="0"/>
                    </a:p>
                  </a:txBody>
                  <a:tcPr/>
                </a:tc>
              </a:tr>
              <a:tr h="68795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программ повышения квалификации  для руководящих и педагогических работников дошкольного образования.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Организация  повышения квалификации педагогических работников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713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Задачи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76672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кадрового обеспечения введения ФГОС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32240" y="6353944"/>
            <a:ext cx="2232248" cy="504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Задачи</a:t>
            </a:r>
            <a:endParaRPr lang="ru-RU" sz="2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8964488" cy="527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2244"/>
                <a:gridCol w="4482244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 необходимых условий  для получения без дискриминации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качественного  дошкольного образования лицами с ограниченными возможностями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необходимого  (и недостающего) ресурсного обеспечения в соответствии с требованиями  к условиям реализации ООП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требований к минимальной оснащенности   образовательной деятельности (перечней оборудования) в дошкольной организации с учетом региональных, национальных и этнокультурных особенностей.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Осуществление  материально-технического обеспечения образовательной деятельности,  оборудование помещений в соответствии  с требованиями  ФГОС дошкольного образования.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Возврат в систему дошкольного образования  изъятых ранее из сферы образования зданий дошкольных образовательных организаций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Реконструкция зданий и помещений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функционирующих  дошкольных организаций с увеличением их мощности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4046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материально-технического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8" y="2708920"/>
            <a:ext cx="2664296" cy="360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8568952" cy="122899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Завершено формирование  системы    ФГОС  общего образования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99592" y="404664"/>
          <a:ext cx="8064896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19792" r="59473" b="65416"/>
          <a:stretch/>
        </p:blipFill>
        <p:spPr bwMode="auto">
          <a:xfrm>
            <a:off x="0" y="0"/>
            <a:ext cx="1412729" cy="548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Задачи</a:t>
            </a:r>
            <a:endParaRPr lang="ru-RU" sz="20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9144000" cy="576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РФ»)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Уровень дошкольной организации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Широкое информирование общественности через СМИ о подготовке к введению и порядке перехода на  ФГОС ДО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открытости и доступности информации об  образовательных услугах  организации дошкольного образования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социальной рекламы для обеспечения участия общественности в  реализации ФГОС ДО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изучения общественного мнения по вопросам введения  ФГОС  дошкольного образования и внесения возможных изменений в содержание основной образовательной программы  дошкольного образования.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Информационная  и методическая поддержка  муниципальных органов управления  образованием и образовательных  организаций.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и ведение официального сайта образовательной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организации в сети "Интернет".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Методическое обеспечение ресурсных центров 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стажировочных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площадок по введению ФГОС 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4046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информационного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656184"/>
          </a:xfrm>
        </p:spPr>
        <p:txBody>
          <a:bodyPr>
            <a:noAutofit/>
          </a:bodyPr>
          <a:lstStyle/>
          <a:p>
            <a:r>
              <a:rPr lang="ru-RU" sz="1800" dirty="0" smtClean="0"/>
              <a:t>Российская Федерация</a:t>
            </a:r>
            <a:br>
              <a:rPr lang="ru-RU" sz="1800" dirty="0" smtClean="0"/>
            </a:br>
            <a:r>
              <a:rPr lang="ru-RU" sz="1800" dirty="0" smtClean="0"/>
              <a:t>Федеральный закон</a:t>
            </a:r>
            <a:br>
              <a:rPr lang="ru-RU" sz="1800" dirty="0" smtClean="0"/>
            </a:br>
            <a:r>
              <a:rPr lang="ru-RU" sz="2000" dirty="0" smtClean="0"/>
              <a:t> </a:t>
            </a:r>
            <a:r>
              <a:rPr lang="ru-RU" sz="2000" b="1" dirty="0" smtClean="0"/>
              <a:t>Об образовании в Российской Федерации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</a:t>
            </a:r>
            <a:r>
              <a:rPr lang="ru-RU" sz="1400" i="1" dirty="0" smtClean="0"/>
              <a:t>Принят Государственной Думой 21 декабря 2012 года</a:t>
            </a:r>
            <a:br>
              <a:rPr lang="ru-RU" sz="1400" i="1" dirty="0" smtClean="0"/>
            </a:br>
            <a:r>
              <a:rPr lang="ru-RU" sz="1400" i="1" dirty="0" smtClean="0"/>
              <a:t>Одобрен Советом Федерации 26 декабря 2012 года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600" b="1" dirty="0" smtClean="0"/>
              <a:t>Статья 11. Федеральные государственные образовательные стандарты и федеральные</a:t>
            </a:r>
            <a:br>
              <a:rPr lang="ru-RU" sz="1600" b="1" dirty="0" smtClean="0"/>
            </a:br>
            <a:r>
              <a:rPr lang="ru-RU" sz="1600" b="1" dirty="0" smtClean="0"/>
              <a:t>государственные требования. Образовательные стандарты</a:t>
            </a:r>
            <a:br>
              <a:rPr lang="ru-RU" sz="1600" b="1" dirty="0" smtClean="0"/>
            </a:br>
            <a:endParaRPr lang="ru-RU" sz="1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32856"/>
            <a:ext cx="8301608" cy="43924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1. Федеральные государственные образовательные стандарты и</a:t>
            </a:r>
          </a:p>
          <a:p>
            <a:pPr>
              <a:buNone/>
            </a:pPr>
            <a:r>
              <a:rPr lang="ru-RU" dirty="0" smtClean="0"/>
              <a:t>федеральные государственные требования </a:t>
            </a:r>
            <a:r>
              <a:rPr lang="ru-RU" dirty="0" smtClean="0">
                <a:solidFill>
                  <a:srgbClr val="A50021"/>
                </a:solidFill>
              </a:rPr>
              <a:t>обеспечивают:</a:t>
            </a:r>
          </a:p>
          <a:p>
            <a:pPr>
              <a:buNone/>
            </a:pP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A50021"/>
                </a:solidFill>
              </a:rPr>
              <a:t>единство образовательного пространства </a:t>
            </a:r>
            <a:r>
              <a:rPr lang="ru-RU" dirty="0" smtClean="0"/>
              <a:t>Российской Федерации</a:t>
            </a:r>
          </a:p>
          <a:p>
            <a:pPr>
              <a:buNone/>
            </a:pPr>
            <a:r>
              <a:rPr lang="ru-RU" dirty="0" smtClean="0"/>
              <a:t>2) </a:t>
            </a:r>
            <a:r>
              <a:rPr lang="ru-RU" dirty="0" smtClean="0">
                <a:solidFill>
                  <a:srgbClr val="A50021"/>
                </a:solidFill>
              </a:rPr>
              <a:t>преемственность</a:t>
            </a:r>
            <a:r>
              <a:rPr lang="ru-RU" dirty="0" smtClean="0"/>
              <a:t> основных образовательных программ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3) </a:t>
            </a:r>
            <a:r>
              <a:rPr lang="ru-RU" dirty="0" smtClean="0">
                <a:solidFill>
                  <a:srgbClr val="A50021"/>
                </a:solidFill>
              </a:rPr>
              <a:t>вариативность содержания</a:t>
            </a:r>
            <a:r>
              <a:rPr lang="ru-RU" dirty="0" smtClean="0"/>
              <a:t> образовательных программ</a:t>
            </a:r>
          </a:p>
          <a:p>
            <a:pPr>
              <a:buNone/>
            </a:pPr>
            <a:r>
              <a:rPr lang="ru-RU" dirty="0" smtClean="0"/>
              <a:t>соответствующего уровня образования, </a:t>
            </a:r>
            <a:r>
              <a:rPr lang="ru-RU" dirty="0" smtClean="0">
                <a:solidFill>
                  <a:srgbClr val="C00000"/>
                </a:solidFill>
              </a:rPr>
              <a:t>возможность формирования</a:t>
            </a:r>
          </a:p>
          <a:p>
            <a:pPr>
              <a:buNone/>
            </a:pPr>
            <a:r>
              <a:rPr lang="ru-RU" dirty="0" smtClean="0"/>
              <a:t>образовательных </a:t>
            </a:r>
            <a:r>
              <a:rPr lang="ru-RU" dirty="0" smtClean="0">
                <a:solidFill>
                  <a:srgbClr val="C00000"/>
                </a:solidFill>
              </a:rPr>
              <a:t>программ </a:t>
            </a:r>
            <a:r>
              <a:rPr lang="ru-RU" dirty="0" smtClean="0"/>
              <a:t>различных уровня сложности и</a:t>
            </a:r>
          </a:p>
          <a:p>
            <a:pPr>
              <a:buNone/>
            </a:pPr>
            <a:r>
              <a:rPr lang="ru-RU" dirty="0" smtClean="0"/>
              <a:t>направленности с </a:t>
            </a:r>
            <a:r>
              <a:rPr lang="ru-RU" dirty="0" smtClean="0">
                <a:solidFill>
                  <a:srgbClr val="C00000"/>
                </a:solidFill>
              </a:rPr>
              <a:t>учетом образовательных потребностей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и способностей обучающихся</a:t>
            </a:r>
          </a:p>
          <a:p>
            <a:pPr>
              <a:buNone/>
            </a:pPr>
            <a:r>
              <a:rPr lang="ru-RU" dirty="0" smtClean="0"/>
              <a:t>4) </a:t>
            </a:r>
            <a:r>
              <a:rPr lang="ru-RU" dirty="0" smtClean="0">
                <a:solidFill>
                  <a:srgbClr val="A50021"/>
                </a:solidFill>
              </a:rPr>
              <a:t>государственные гарантии уровня и качества образования </a:t>
            </a:r>
            <a:r>
              <a:rPr lang="ru-RU" dirty="0" smtClean="0"/>
              <a:t>на</a:t>
            </a:r>
          </a:p>
          <a:p>
            <a:pPr>
              <a:buNone/>
            </a:pPr>
            <a:r>
              <a:rPr lang="ru-RU" dirty="0" smtClean="0"/>
              <a:t>основе единства обязательных требований к условиям </a:t>
            </a:r>
          </a:p>
          <a:p>
            <a:pPr>
              <a:buNone/>
            </a:pPr>
            <a:r>
              <a:rPr lang="ru-RU" dirty="0" smtClean="0"/>
              <a:t>Реализации основных образовательных программ</a:t>
            </a:r>
          </a:p>
          <a:p>
            <a:pPr>
              <a:buNone/>
            </a:pPr>
            <a:r>
              <a:rPr lang="ru-RU" dirty="0" smtClean="0"/>
              <a:t> и результатам их освоения.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19792" r="59473" b="65416"/>
          <a:stretch/>
        </p:blipFill>
        <p:spPr bwMode="auto">
          <a:xfrm>
            <a:off x="7092280" y="0"/>
            <a:ext cx="2051720" cy="720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30" name="Picture 2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5808" y="4797152"/>
            <a:ext cx="1728192" cy="188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4" cy="11430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Статья 11. Федеральные государственные</a:t>
            </a:r>
            <a:br>
              <a:rPr lang="ru-RU" sz="2000" b="1" dirty="0" smtClean="0"/>
            </a:br>
            <a:r>
              <a:rPr lang="ru-RU" sz="2000" b="1" dirty="0" smtClean="0"/>
              <a:t>образовательные стандарты и федеральные</a:t>
            </a:r>
            <a:br>
              <a:rPr lang="ru-RU" sz="2000" b="1" dirty="0" smtClean="0"/>
            </a:br>
            <a:r>
              <a:rPr lang="ru-RU" sz="2000" b="1" dirty="0" smtClean="0"/>
              <a:t>государственные требования.</a:t>
            </a:r>
            <a:br>
              <a:rPr lang="ru-RU" sz="2000" b="1" dirty="0" smtClean="0"/>
            </a:br>
            <a:r>
              <a:rPr lang="ru-RU" sz="2000" b="1" dirty="0" smtClean="0"/>
              <a:t>Образовательные стандарты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3. Федеральные государственные образовательные стандарты включают в себя требования к:</a:t>
            </a:r>
          </a:p>
          <a:p>
            <a:r>
              <a:rPr lang="ru-RU" dirty="0" smtClean="0"/>
              <a:t>1) </a:t>
            </a:r>
            <a:r>
              <a:rPr lang="ru-RU" dirty="0" smtClean="0">
                <a:solidFill>
                  <a:srgbClr val="C00000"/>
                </a:solidFill>
              </a:rPr>
              <a:t>структуре основных образовательных программ </a:t>
            </a:r>
            <a:r>
              <a:rPr lang="ru-RU" dirty="0" smtClean="0"/>
              <a:t>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</a:t>
            </a:r>
          </a:p>
          <a:p>
            <a:r>
              <a:rPr lang="ru-RU" dirty="0" smtClean="0"/>
              <a:t>2) </a:t>
            </a:r>
            <a:r>
              <a:rPr lang="ru-RU" dirty="0" smtClean="0">
                <a:solidFill>
                  <a:srgbClr val="C00000"/>
                </a:solidFill>
              </a:rPr>
              <a:t>условиям реализации </a:t>
            </a:r>
            <a:r>
              <a:rPr lang="ru-RU" dirty="0" smtClean="0"/>
              <a:t>основных образовательных программ, в том числе кадровым, финансовым, материально-техническим и иным условиям;</a:t>
            </a:r>
          </a:p>
          <a:p>
            <a:r>
              <a:rPr lang="ru-RU" dirty="0" smtClean="0"/>
              <a:t>3) </a:t>
            </a:r>
            <a:r>
              <a:rPr lang="ru-RU" dirty="0" smtClean="0">
                <a:solidFill>
                  <a:srgbClr val="C00000"/>
                </a:solidFill>
              </a:rPr>
              <a:t>результатам освоения </a:t>
            </a:r>
            <a:r>
              <a:rPr lang="ru-RU" dirty="0" smtClean="0"/>
              <a:t>основных образовательных программ.</a:t>
            </a:r>
            <a:endParaRPr lang="ru-RU" dirty="0"/>
          </a:p>
        </p:txBody>
      </p:sp>
      <p:pic>
        <p:nvPicPr>
          <p:cNvPr id="4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1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ФГОС всех уровней– стандарты выбора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7308304" cy="5361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84213" y="6165850"/>
            <a:ext cx="473392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A50021"/>
                </a:solidFill>
              </a:rPr>
              <a:t>Система рамочных ограничений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876256" y="620688"/>
            <a:ext cx="2016223" cy="5976664"/>
          </a:xfrm>
          <a:prstGeom prst="upArrowCallout">
            <a:avLst>
              <a:gd name="adj1" fmla="val 48444"/>
              <a:gd name="adj2" fmla="val 39619"/>
              <a:gd name="adj3" fmla="val 16521"/>
              <a:gd name="adj4" fmla="val 90201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>
              <a:solidFill>
                <a:schemeClr val="bg1"/>
              </a:solidFill>
            </a:endParaRPr>
          </a:p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8264" y="4437112"/>
            <a:ext cx="1800200" cy="2088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Организация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самостоятельна в  разработке ООП, планов, структуры, </a:t>
            </a:r>
            <a:r>
              <a:rPr lang="ru-RU" sz="1400" dirty="0" smtClean="0"/>
              <a:t>в </a:t>
            </a:r>
            <a:r>
              <a:rPr lang="ru-RU" sz="1400" dirty="0" smtClean="0">
                <a:solidFill>
                  <a:schemeClr val="tx1"/>
                </a:solidFill>
              </a:rPr>
              <a:t>штатного расписания,   выбор кадров, оборудования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48264" y="2780928"/>
            <a:ext cx="1944216" cy="15841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Педагогический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работник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–</a:t>
            </a:r>
            <a:r>
              <a:rPr lang="ru-RU" sz="1600" dirty="0" smtClean="0">
                <a:solidFill>
                  <a:schemeClr val="tx1"/>
                </a:solidFill>
              </a:rPr>
              <a:t> выбор путей,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средств, способов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достижения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результато</a:t>
            </a: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6876256" y="908720"/>
            <a:ext cx="1944216" cy="172819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b="1" dirty="0" smtClean="0">
                <a:solidFill>
                  <a:srgbClr val="C00000"/>
                </a:solidFill>
              </a:rPr>
              <a:t>Обучающийся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b="1" dirty="0" smtClean="0">
                <a:solidFill>
                  <a:srgbClr val="C00000"/>
                </a:solidFill>
              </a:rPr>
              <a:t>(родители) </a:t>
            </a:r>
            <a:r>
              <a:rPr lang="ru-RU" sz="1600" b="1" dirty="0">
                <a:solidFill>
                  <a:srgbClr val="C00000"/>
                </a:solidFill>
              </a:rPr>
              <a:t>- 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Выбор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 </a:t>
            </a:r>
            <a:r>
              <a:rPr lang="ru-RU" sz="1600" dirty="0"/>
              <a:t>индивидуальной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траектории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 </a:t>
            </a:r>
            <a:r>
              <a:rPr lang="ru-RU" sz="1600" dirty="0"/>
              <a:t>развития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dirty="0">
              <a:solidFill>
                <a:srgbClr val="A50021"/>
              </a:solidFill>
            </a:endParaRPr>
          </a:p>
        </p:txBody>
      </p:sp>
      <p:pic>
        <p:nvPicPr>
          <p:cNvPr id="12" name="Picture 2" descr="C:\Users\Admin\Pictures\MB900433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4365104"/>
            <a:ext cx="504056" cy="504056"/>
          </a:xfrm>
          <a:prstGeom prst="rect">
            <a:avLst/>
          </a:prstGeom>
          <a:noFill/>
        </p:spPr>
      </p:pic>
      <p:pic>
        <p:nvPicPr>
          <p:cNvPr id="13" name="Picture 2" descr="C:\Users\Admin\Pictures\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4214" y="2420888"/>
            <a:ext cx="509786" cy="451643"/>
          </a:xfrm>
          <a:prstGeom prst="rect">
            <a:avLst/>
          </a:prstGeom>
          <a:noFill/>
        </p:spPr>
      </p:pic>
      <p:pic>
        <p:nvPicPr>
          <p:cNvPr id="1026" name="Picture 2" descr="C:\Users\Admin\Pictures\детский сад\iCAE88IR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4448" y="908720"/>
            <a:ext cx="336996" cy="500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700" b="1" dirty="0" smtClean="0"/>
              <a:t>ФЗ от 29.12.2012 N 273-ФЗ  "Об образовании в </a:t>
            </a:r>
            <a:br>
              <a:rPr lang="ru-RU" sz="2700" b="1" dirty="0" smtClean="0"/>
            </a:br>
            <a:r>
              <a:rPr lang="ru-RU" sz="2700" b="1" dirty="0" smtClean="0"/>
              <a:t>Российской Федерации» Статья 64.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980728"/>
          <a:ext cx="799288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187624" cy="1140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64704"/>
          </a:xfrm>
        </p:spPr>
        <p:txBody>
          <a:bodyPr lIns="91440" tIns="45720" rIns="91440" bIns="45720"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ФГОС– от дошкольного  к начальному общему образованию 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51520" y="692696"/>
          <a:ext cx="8568952" cy="593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Штриховая стрелка вправо 7"/>
          <p:cNvSpPr/>
          <p:nvPr/>
        </p:nvSpPr>
        <p:spPr>
          <a:xfrm>
            <a:off x="3131840" y="836712"/>
            <a:ext cx="2736304" cy="1008112"/>
          </a:xfrm>
          <a:prstGeom prst="stripedRightArrow">
            <a:avLst>
              <a:gd name="adj1" fmla="val 50000"/>
              <a:gd name="adj2" fmla="val 3262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Преемственность</a:t>
            </a:r>
          </a:p>
          <a:p>
            <a:pPr algn="ctr"/>
            <a:r>
              <a:rPr lang="ru-RU" sz="1600" b="1" dirty="0" smtClean="0"/>
              <a:t>развитие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24563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Основной механизм реализации ФГОС  -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образовательная программа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br>
              <a:rPr lang="ru-RU" sz="2400" b="1" dirty="0" smtClean="0"/>
            </a:br>
            <a:r>
              <a:rPr lang="ru-RU" sz="2400" b="1" dirty="0" smtClean="0"/>
              <a:t>Статья 12. Образовательные программы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6. Образовательные программы </a:t>
            </a:r>
            <a:r>
              <a:rPr lang="ru-RU" sz="2000" u="sng" dirty="0" smtClean="0">
                <a:solidFill>
                  <a:srgbClr val="C00000"/>
                </a:solidFill>
              </a:rPr>
              <a:t>дошкольного</a:t>
            </a:r>
            <a:r>
              <a:rPr lang="ru-RU" sz="2000" u="sng" dirty="0" smtClean="0"/>
              <a:t> </a:t>
            </a:r>
            <a:r>
              <a:rPr lang="ru-RU" sz="2000" dirty="0" smtClean="0"/>
              <a:t>образования </a:t>
            </a:r>
            <a:r>
              <a:rPr lang="ru-RU" sz="2000" dirty="0" smtClean="0">
                <a:solidFill>
                  <a:srgbClr val="C00000"/>
                </a:solidFill>
              </a:rPr>
              <a:t>разрабатываются и </a:t>
            </a:r>
            <a:r>
              <a:rPr lang="ru-RU" sz="2000" u="sng" dirty="0" smtClean="0">
                <a:solidFill>
                  <a:srgbClr val="C00000"/>
                </a:solidFill>
              </a:rPr>
              <a:t>утверждаются организацией</a:t>
            </a:r>
            <a:r>
              <a:rPr lang="ru-RU" sz="2000" dirty="0" smtClean="0"/>
              <a:t>, осуществляющей образовательную деятельность,</a:t>
            </a:r>
          </a:p>
          <a:p>
            <a:pPr>
              <a:buNone/>
            </a:pPr>
            <a:r>
              <a:rPr lang="ru-RU" sz="2000" dirty="0" smtClean="0"/>
              <a:t> в соответствии с </a:t>
            </a:r>
            <a:r>
              <a:rPr lang="ru-RU" sz="2000" dirty="0" smtClean="0">
                <a:solidFill>
                  <a:srgbClr val="C00000"/>
                </a:solidFill>
              </a:rPr>
              <a:t>федеральным государственным образовательным стандартом </a:t>
            </a:r>
            <a:r>
              <a:rPr lang="ru-RU" sz="2000" dirty="0" smtClean="0"/>
              <a:t>дошкольного образования</a:t>
            </a:r>
          </a:p>
          <a:p>
            <a:pPr>
              <a:buNone/>
            </a:pPr>
            <a:r>
              <a:rPr lang="ru-RU" sz="2000" dirty="0" smtClean="0"/>
              <a:t> и </a:t>
            </a:r>
            <a:r>
              <a:rPr lang="ru-RU" sz="2000" u="sng" dirty="0" smtClean="0"/>
              <a:t>с учетом соответствующих  </a:t>
            </a:r>
            <a:r>
              <a:rPr lang="ru-RU" sz="2000" u="sng" dirty="0" smtClean="0">
                <a:solidFill>
                  <a:srgbClr val="C00000"/>
                </a:solidFill>
              </a:rPr>
              <a:t>примерных  образовательных программ дошкольного </a:t>
            </a:r>
            <a:r>
              <a:rPr lang="ru-RU" sz="2000" dirty="0" smtClean="0"/>
              <a:t>образования</a:t>
            </a:r>
          </a:p>
          <a:p>
            <a:endParaRPr lang="ru-RU" dirty="0"/>
          </a:p>
        </p:txBody>
      </p:sp>
      <p:pic>
        <p:nvPicPr>
          <p:cNvPr id="4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1196752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9228" y="5085184"/>
            <a:ext cx="1464772" cy="160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18119</TotalTime>
  <Words>2501</Words>
  <Application>Microsoft Office PowerPoint</Application>
  <PresentationFormat>Экран (4:3)</PresentationFormat>
  <Paragraphs>391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Особенности введения и реализации ФГОС дошкольного образования</vt:lpstr>
      <vt:lpstr>Российская Федерация Федеральный закон  Об образовании в Российской Федерации  Принят Государственной Думой 21 декабря 2012 года Одобрен Советом Федерации 26 декабря 2012 года </vt:lpstr>
      <vt:lpstr>Завершено формирование  системы    ФГОС  общего образования  </vt:lpstr>
      <vt:lpstr>Российская Федерация Федеральный закон  Об образовании в Российской Федерации  Принят Государственной Думой 21 декабря 2012 года Одобрен Советом Федерации 26 декабря 2012 года Статья 11. Федеральные государственные образовательные стандарты и федеральные государственные требования. Образовательные стандарты </vt:lpstr>
      <vt:lpstr>Статья 11. Федеральные государственные образовательные стандарты и федеральные государственные требования. Образовательные стандарты</vt:lpstr>
      <vt:lpstr>ФГОС всех уровней– стандарты выбора</vt:lpstr>
      <vt:lpstr>    ФЗ от 29.12.2012 N 273-ФЗ  "Об образовании в  Российской Федерации» Статья 64.   </vt:lpstr>
      <vt:lpstr>ФГОС– от дошкольного  к начальному общему образованию </vt:lpstr>
      <vt:lpstr>Основной механизм реализации ФГОС  -  образовательная программа    Статья 12. Образовательные программы</vt:lpstr>
      <vt:lpstr>ФГОС ДО:  2.9. Программа состоит из обязательной части и части,  формируемой участниками образовательных отношений.  Обе части являются взаимодополняющими и необходимыми  с точки зрения реализации требований Стандарта.  </vt:lpstr>
      <vt:lpstr>Статья 12. Образовательные программ</vt:lpstr>
      <vt:lpstr>Статья 13. Общие требования к реализации образовательных программ </vt:lpstr>
      <vt:lpstr>От  ФЗ «Об образовании» к образовательной программе  дошкольной образовательной организации </vt:lpstr>
      <vt:lpstr>Презентация PowerPoint</vt:lpstr>
      <vt:lpstr>ФГОС ДО: Требования к структуре образовательной  программы </vt:lpstr>
      <vt:lpstr>Реализация требований ФГОС ДО к структуре  целевого раздела в ПООП </vt:lpstr>
      <vt:lpstr>ФГОС ДО</vt:lpstr>
      <vt:lpstr> Целевой раздел ПООП </vt:lpstr>
      <vt:lpstr> Целевой раздел ПООП </vt:lpstr>
      <vt:lpstr>ФГОС ДО</vt:lpstr>
      <vt:lpstr>Реализация требований ФГОС ДО к структуре содержательного  раздела в ПООП  </vt:lpstr>
      <vt:lpstr>Реализация требований ФГОС ДО  к структуре содержательного  раздела</vt:lpstr>
      <vt:lpstr>Содержательный  раздел ПООП </vt:lpstr>
      <vt:lpstr> ФГОС ДО </vt:lpstr>
      <vt:lpstr>Задачи</vt:lpstr>
      <vt:lpstr>Задачи</vt:lpstr>
      <vt:lpstr>Задачи</vt:lpstr>
      <vt:lpstr>Задачи</vt:lpstr>
      <vt:lpstr>Задачи</vt:lpstr>
      <vt:lpstr>Задачи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WORK</cp:lastModifiedBy>
  <cp:revision>879</cp:revision>
  <dcterms:created xsi:type="dcterms:W3CDTF">2013-01-25T13:21:34Z</dcterms:created>
  <dcterms:modified xsi:type="dcterms:W3CDTF">2017-04-05T04:32:28Z</dcterms:modified>
</cp:coreProperties>
</file>