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3" r:id="rId7"/>
    <p:sldId id="264" r:id="rId8"/>
    <p:sldId id="262" r:id="rId9"/>
    <p:sldId id="261" r:id="rId10"/>
    <p:sldId id="265" r:id="rId11"/>
    <p:sldId id="266" r:id="rId12"/>
    <p:sldId id="267" r:id="rId13"/>
    <p:sldId id="273" r:id="rId14"/>
    <p:sldId id="270" r:id="rId15"/>
    <p:sldId id="269" r:id="rId16"/>
    <p:sldId id="268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3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95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3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5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1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93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89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60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62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3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5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7C751-AD16-4D30-88C6-67729BEE23C1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FCE79-C0BC-426F-A703-34EC9EB0B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2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34158/54828917-478a-4f9b-bf25-bd86e750e476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530"/>
            <a:ext cx="9143999" cy="690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" y="1246495"/>
            <a:ext cx="8229600" cy="43204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Основная 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образовательная программа 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МБДОУ 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Малоубеевский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детский сад»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(краткая презентация для родителей)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8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img1.liveinternet.ru/images/attach/c/8/101/485/101485353___46972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9537" y="404664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Условия реализации программы: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51520" y="989439"/>
            <a:ext cx="3894471" cy="2592288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Материально-технические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-Группа имеет пространственную среду, оборудование, учебные комплекты в соответствии с возрастом детей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181296" y="953476"/>
            <a:ext cx="4450954" cy="3812069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Психолого-педагогические</a:t>
            </a:r>
          </a:p>
          <a:p>
            <a:pPr algn="ctr"/>
            <a:r>
              <a:rPr lang="ru-RU" sz="1600" dirty="0" smtClean="0"/>
              <a:t>-Уважение к человеческому достоинству детей, формирование и  поддержка их положительной самооценки</a:t>
            </a:r>
          </a:p>
          <a:p>
            <a:pPr algn="ctr"/>
            <a:r>
              <a:rPr lang="ru-RU" sz="1600" dirty="0" smtClean="0"/>
              <a:t>-Использование форм и методов работы, соответствующих возрасту, индивидуальным особенностям</a:t>
            </a:r>
          </a:p>
          <a:p>
            <a:pPr algn="ctr"/>
            <a:r>
              <a:rPr lang="ru-RU" sz="1600" dirty="0" smtClean="0"/>
              <a:t>-Построение образовательной деятельности на основе взаимодействия взрослых и детей</a:t>
            </a:r>
          </a:p>
          <a:p>
            <a:pPr algn="ctr"/>
            <a:r>
              <a:rPr lang="ru-RU" sz="1600" dirty="0" smtClean="0"/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pPr algn="ctr"/>
            <a:r>
              <a:rPr lang="ru-RU" sz="1600" dirty="0" smtClean="0"/>
              <a:t>-Возможность выбора детьми видов деятельности , общения</a:t>
            </a:r>
            <a:endParaRPr lang="ru-RU" sz="1600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1520" y="3789040"/>
            <a:ext cx="3894471" cy="266429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Кадровые</a:t>
            </a:r>
          </a:p>
          <a:p>
            <a:pPr algn="ctr"/>
            <a:r>
              <a:rPr lang="ru-RU" dirty="0" smtClean="0"/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pPr algn="ctr"/>
            <a:r>
              <a:rPr lang="ru-RU" dirty="0" smtClean="0"/>
              <a:t>Учебно-вспомогательный персонал-соответствие действующим квалификационным характеристикам</a:t>
            </a:r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385942" y="4941168"/>
            <a:ext cx="4216872" cy="1656184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66"/>
                </a:solidFill>
              </a:rPr>
              <a:t>Финансовые</a:t>
            </a:r>
          </a:p>
          <a:p>
            <a:pPr algn="ctr"/>
            <a:r>
              <a:rPr lang="ru-RU" dirty="0" smtClean="0"/>
              <a:t>-</a:t>
            </a:r>
            <a:r>
              <a:rPr lang="ru-RU" dirty="0" smtClean="0">
                <a:solidFill>
                  <a:schemeClr val="tx1"/>
                </a:solidFill>
              </a:rPr>
              <a:t>Финансовое обеспечение ДОУ обеспечивает возможность выполнения требований ФГОС ДО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03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4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433682"/>
            <a:ext cx="6732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Вариативная часть образовательной программы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7096" y="119675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2708920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1" y="3645024"/>
            <a:ext cx="2573337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5652120" y="3741857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050" name="Picture 2" descr="http://lib2.znaimo.com.ua/tw_files2/urls_4/984/d-983297/983297_html_36e872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6107587" cy="458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12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4.infourok.ru/uploads/ex/0578/000f47b7-7fde4da0/640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54" y="-31690"/>
            <a:ext cx="9186254" cy="68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фото\GEDC0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5" y="0"/>
            <a:ext cx="5041937" cy="325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\GEDC04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59873"/>
            <a:ext cx="4908036" cy="32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фото\GEDC05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773"/>
            <a:ext cx="3976508" cy="3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" y="16064"/>
            <a:ext cx="9135330" cy="685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196752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Система  взаимодействия  с родителями  включает:</a:t>
            </a:r>
          </a:p>
          <a:p>
            <a:r>
              <a:rPr lang="ru-RU" sz="2000" dirty="0"/>
              <a:t>	ознакомление родителей с результатами работы ДОУ;</a:t>
            </a:r>
          </a:p>
          <a:p>
            <a:r>
              <a:rPr lang="ru-RU" sz="2000" dirty="0"/>
              <a:t>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ru-RU" sz="2000" dirty="0"/>
              <a:t>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ru-RU" sz="2000" dirty="0"/>
              <a:t>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ru-RU" sz="2000" dirty="0"/>
              <a:t>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17601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namonitore.ru/uploads/catalog/3dgrafika/pole_romashek_1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486" y="-54768"/>
            <a:ext cx="921702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65312" y="116632"/>
            <a:ext cx="58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Целевые ориентиры на этапе завершения дошкольного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124744"/>
            <a:ext cx="2639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Модель выпускника ДОУ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2068" y="1494076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Владеет основными культурными способами деятельности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-Проявляет инициативу и самостоятельность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-Положительно относится к миру, к людям, , самому себе, участвует в совместных играх, способен договариваться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-Адекватно проявляет свои чувства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-Владеет разными формами и видами игр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-Хорошо владеет устной речью, может выражать свои мысли и желания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-Развита мелкая моторика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-Способен к волевым усилиям , может следовать социальным нормам поведения в различных видах деятельности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-Соблюдает правила безопасного поведения и личной гигиены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-Обладает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0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4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s://ds02.infourok.ru/uploads/ex/09d1/00085ab8-fb579cfd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303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авильный пятиугольник 2"/>
          <p:cNvSpPr/>
          <p:nvPr/>
        </p:nvSpPr>
        <p:spPr>
          <a:xfrm>
            <a:off x="1367644" y="398000"/>
            <a:ext cx="6408712" cy="4464496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ОБРАЗОВАТЕЛЬНЫЙ ПРОЦЕСС</a:t>
            </a:r>
            <a:r>
              <a:rPr lang="ru-RU" dirty="0" smtClean="0"/>
              <a:t>   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Цель: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2564904"/>
            <a:ext cx="1912497" cy="1221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11493" y="2600898"/>
            <a:ext cx="1932507" cy="1221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Физическое развитие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7089" y="4609762"/>
            <a:ext cx="1912497" cy="1238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Социально-коммуникативное развитие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1920" y="5229199"/>
            <a:ext cx="1912497" cy="1238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20107" y="4503081"/>
            <a:ext cx="1912497" cy="12440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Художественно-эстетическое развитие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88640"/>
            <a:ext cx="896448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Модель основной образовательной программы МБДОУ «</a:t>
            </a:r>
            <a:r>
              <a:rPr lang="ru-RU" sz="2800" dirty="0" err="1" smtClean="0">
                <a:solidFill>
                  <a:srgbClr val="C00000"/>
                </a:solidFill>
              </a:rPr>
              <a:t>Малоубеевский</a:t>
            </a:r>
            <a:r>
              <a:rPr lang="ru-RU" sz="2800" dirty="0" smtClean="0">
                <a:solidFill>
                  <a:srgbClr val="C00000"/>
                </a:solidFill>
              </a:rPr>
              <a:t> детский сад»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1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900igr.net/datai/literatura/Nosov-rasskazy/0009-028-Ekranizatsija-proizvedenij-Nikolaja-Nos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" y="-45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192" y="1541526"/>
            <a:ext cx="6078352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300193" y="3284984"/>
            <a:ext cx="2843808" cy="3423147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47" y="3573016"/>
            <a:ext cx="267646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109" y="4104461"/>
            <a:ext cx="2584450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57119" y="48541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191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ytimg.com/vi/ecg_NmkooaU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89"/>
            <a:ext cx="9144000" cy="684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937437"/>
            <a:ext cx="8892480" cy="500427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Познавательное развитие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r>
              <a:rPr lang="ru-RU" sz="1800" b="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23528" y="-315416"/>
            <a:ext cx="8496944" cy="1500187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Образовательные области: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40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0"/>
            <a:ext cx="9144000" cy="686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652" y="1124744"/>
            <a:ext cx="626469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1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" y="2126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6886" y="1052736"/>
            <a:ext cx="9117991" cy="261610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12968" cy="547260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r>
              <a:rPr lang="ru-RU" sz="4000" dirty="0" smtClean="0">
                <a:solidFill>
                  <a:srgbClr val="002060"/>
                </a:solidFill>
              </a:rPr>
              <a:t/>
            </a:r>
            <a:br>
              <a:rPr lang="ru-RU" sz="4000" dirty="0" smtClean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700" y="34248424"/>
            <a:ext cx="7586467" cy="1073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9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764704"/>
            <a:ext cx="89289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dirty="0" smtClean="0">
                <a:solidFill>
                  <a:srgbClr val="7030A0"/>
                </a:solidFill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196" name="Picture 4" descr="http://4sp.detkin-club.ru/images/articles/stihi_59d72b3d0bed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199" y="2794285"/>
            <a:ext cx="4780344" cy="406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77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im0-tub-ru.yandex.net/i?id=2fdc75fb73e5e9e12e75dfdaf59501cc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6" y="0"/>
            <a:ext cx="91231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7966" y="69269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  <a:endParaRPr lang="ru-RU" dirty="0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827584" y="2276872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795857" y="2276872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3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903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Основная  образовательная программа  МБДОУ «Малоубеевский детский сад» (краткая презентация для родителей) </vt:lpstr>
      <vt:lpstr>Презентация PowerPoint</vt:lpstr>
      <vt:lpstr>Презентация PowerPoint</vt:lpstr>
      <vt:lpstr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 </vt:lpstr>
      <vt:lpstr>Презентация PowerPoint</vt:lpstr>
      <vt:lpstr>Презентация PowerPoint</vt:lpstr>
      <vt:lpstr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Требования к развивающей предметно-пространственной среде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 образовательная программа  МБДОУ «Малоубеевский детский сад» (краткая презентация для родителей)</dc:title>
  <dc:creator>марат</dc:creator>
  <cp:lastModifiedBy>марат</cp:lastModifiedBy>
  <cp:revision>16</cp:revision>
  <dcterms:created xsi:type="dcterms:W3CDTF">2018-05-29T10:23:50Z</dcterms:created>
  <dcterms:modified xsi:type="dcterms:W3CDTF">2018-05-29T18:11:22Z</dcterms:modified>
</cp:coreProperties>
</file>