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196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66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419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81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7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1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74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654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92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56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90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6FC5A-F99D-408F-B7F1-C92935D07DB2}" type="datetimeFigureOut">
              <a:rPr lang="ru-RU" smtClean="0"/>
              <a:t>13.01.2015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C1107-F30A-40C9-8151-B81E051B52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727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0"/>
            <a:ext cx="48006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3688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587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398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254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399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07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113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57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97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060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9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0"/>
            <a:ext cx="48006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24325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835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430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893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4998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6009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7777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5870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7518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040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9644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8875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9841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5392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0576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0772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85084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75" y="0"/>
            <a:ext cx="9798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4345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75" y="0"/>
            <a:ext cx="9798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34703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75" y="0"/>
            <a:ext cx="9798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5036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75" y="0"/>
            <a:ext cx="9798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07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84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6173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0829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873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54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00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618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0"/>
            <a:ext cx="48244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733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Рамиль Камилевич</dc:creator>
  <cp:lastModifiedBy>Рамиль Камилевич</cp:lastModifiedBy>
  <cp:revision>1</cp:revision>
  <dcterms:created xsi:type="dcterms:W3CDTF">2015-01-13T05:38:40Z</dcterms:created>
  <dcterms:modified xsi:type="dcterms:W3CDTF">2015-01-13T05:39:11Z</dcterms:modified>
</cp:coreProperties>
</file>