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4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_rels/notesSlide4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6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media/image57.png" ContentType="image/png"/>
  <Override PartName="/ppt/media/image1.png" ContentType="image/png"/>
  <Override PartName="/ppt/media/image58.png" ContentType="image/png"/>
  <Override PartName="/ppt/media/image2.png" ContentType="image/png"/>
  <Override PartName="/ppt/media/image3.png" ContentType="image/png"/>
  <Override PartName="/ppt/media/image59.png" ContentType="image/png"/>
  <Override PartName="/ppt/media/image84.jpeg" ContentType="image/jpeg"/>
  <Override PartName="/ppt/media/image17.jpeg" ContentType="image/jpeg"/>
  <Override PartName="/ppt/media/image106.jpeg" ContentType="image/jpeg"/>
  <Override PartName="/ppt/media/image4.png" ContentType="image/png"/>
  <Override PartName="/ppt/media/image45.jpeg" ContentType="image/jpeg"/>
  <Override PartName="/ppt/media/image71.png" ContentType="image/png"/>
  <Override PartName="/ppt/media/image5.png" ContentType="image/png"/>
  <Override PartName="/ppt/media/image8.jpeg" ContentType="image/jpeg"/>
  <Override PartName="/ppt/media/image72.png" ContentType="image/png"/>
  <Override PartName="/ppt/media/image6.png" ContentType="image/png"/>
  <Override PartName="/ppt/media/image34.jpeg" ContentType="image/jpeg"/>
  <Override PartName="/ppt/media/image7.png" ContentType="image/png"/>
  <Override PartName="/ppt/media/image62.jpeg" ContentType="image/jpeg"/>
  <Override PartName="/ppt/media/image9.jpeg" ContentType="image/jpeg"/>
  <Override PartName="/ppt/media/image10.jpeg" ContentType="image/jpeg"/>
  <Override PartName="/ppt/media/image56.png" ContentType="image/png"/>
  <Override PartName="/ppt/media/image100.jpeg" ContentType="image/jpeg"/>
  <Override PartName="/ppt/media/image11.jpeg" ContentType="image/jpeg"/>
  <Override PartName="/ppt/media/image101.jpeg" ContentType="image/jpeg"/>
  <Override PartName="/ppt/media/image12.jpeg" ContentType="image/jpeg"/>
  <Override PartName="/ppt/media/image13.png" ContentType="image/png"/>
  <Override PartName="/ppt/media/image46.jpeg" ContentType="image/jpeg"/>
  <Override PartName="/ppt/media/image14.jpeg" ContentType="image/jpeg"/>
  <Override PartName="/ppt/media/image81.jpeg" ContentType="image/jpeg"/>
  <Override PartName="/ppt/media/image29.png" ContentType="image/png"/>
  <Override PartName="/ppt/media/image104.jpeg" ContentType="image/jpeg"/>
  <Override PartName="/ppt/media/image15.jpeg" ContentType="image/jpeg"/>
  <Override PartName="/ppt/media/image105.jpeg" ContentType="image/jpeg"/>
  <Override PartName="/ppt/media/image16.jpeg" ContentType="image/jpeg"/>
  <Override PartName="/ppt/media/image18.png" ContentType="image/png"/>
  <Override PartName="/ppt/media/image52.jpeg" ContentType="image/jpeg"/>
  <Override PartName="/ppt/media/image108.jpeg" ContentType="image/jpeg"/>
  <Override PartName="/ppt/media/image19.jpeg" ContentType="image/jpeg"/>
  <Override PartName="/ppt/media/image20.jpeg" ContentType="image/jpeg"/>
  <Override PartName="/ppt/media/image21.png" ContentType="image/png"/>
  <Override PartName="/ppt/media/image111.jpeg" ContentType="image/jpeg"/>
  <Override PartName="/ppt/media/image22.jpeg" ContentType="image/jpeg"/>
  <Override PartName="/ppt/media/image112.jpeg" ContentType="image/jpeg"/>
  <Override PartName="/ppt/media/image23.jpeg" ContentType="image/jpeg"/>
  <Override PartName="/ppt/media/image113.jpeg" ContentType="image/jpeg"/>
  <Override PartName="/ppt/media/image24.jpeg" ContentType="image/jpeg"/>
  <Override PartName="/ppt/media/image114.jpeg" ContentType="image/jpeg"/>
  <Override PartName="/ppt/media/image25.jpeg" ContentType="image/jpeg"/>
  <Override PartName="/ppt/media/image115.jpeg" ContentType="image/jpeg"/>
  <Override PartName="/ppt/media/image26.jpeg" ContentType="image/jpeg"/>
  <Override PartName="/ppt/media/image27.jpeg" ContentType="image/jpeg"/>
  <Override PartName="/ppt/media/image28.png" ContentType="image/png"/>
  <Override PartName="/ppt/media/image53.jpeg" ContentType="image/jpeg"/>
  <Override PartName="/ppt/media/image30.jpeg" ContentType="image/jpeg"/>
  <Override PartName="/ppt/media/image31.jpeg" ContentType="image/jpeg"/>
  <Override PartName="/ppt/media/image32.jpeg" ContentType="image/jpeg"/>
  <Override PartName="/ppt/media/image33.jpeg" ContentType="image/jpeg"/>
  <Override PartName="/ppt/media/image35.jpeg" ContentType="image/jpeg"/>
  <Override PartName="/ppt/media/image36.jpeg" ContentType="image/jpeg"/>
  <Override PartName="/ppt/media/image37.jpeg" ContentType="image/jpeg"/>
  <Override PartName="/ppt/media/image38.jpeg" ContentType="image/jpeg"/>
  <Override PartName="/ppt/media/image39.jpeg" ContentType="image/jpeg"/>
  <Override PartName="/ppt/media/image40.jpeg" ContentType="image/jpeg"/>
  <Override PartName="/ppt/media/image41.jpeg" ContentType="image/jpeg"/>
  <Override PartName="/ppt/media/image42.jpeg" ContentType="image/jpeg"/>
  <Override PartName="/ppt/media/image49.jpeg" ContentType="image/jpeg"/>
  <Override PartName="/ppt/media/image43.png" ContentType="image/png"/>
  <Override PartName="/ppt/media/image44.jpeg" ContentType="image/jpeg"/>
  <Override PartName="/ppt/media/image47.jpeg" ContentType="image/jpeg"/>
  <Override PartName="/ppt/media/image48.jpeg" ContentType="image/jpeg"/>
  <Override PartName="/ppt/media/image116.gif" ContentType="image/gif"/>
  <Override PartName="/ppt/media/image50.jpeg" ContentType="image/jpeg"/>
  <Override PartName="/ppt/media/image51.jpeg" ContentType="image/jpeg"/>
  <Override PartName="/ppt/media/image54.jpeg" ContentType="image/jpeg"/>
  <Override PartName="/ppt/media/image55.jpeg" ContentType="image/jpeg"/>
  <Override PartName="/ppt/media/image60.jpeg" ContentType="image/jpeg"/>
  <Override PartName="/ppt/media/image61.jpeg" ContentType="image/jpeg"/>
  <Override PartName="/ppt/media/image63.jpeg" ContentType="image/jpeg"/>
  <Override PartName="/ppt/media/image64.jpeg" ContentType="image/jpeg"/>
  <Override PartName="/ppt/media/image65.jpeg" ContentType="image/jpeg"/>
  <Override PartName="/ppt/media/image66.jpeg" ContentType="image/jpeg"/>
  <Override PartName="/ppt/media/image67.jpeg" ContentType="image/jpeg"/>
  <Override PartName="/ppt/media/image68.jpeg" ContentType="image/jpeg"/>
  <Override PartName="/ppt/media/image69.jpeg" ContentType="image/jpeg"/>
  <Override PartName="/ppt/media/image70.jpeg" ContentType="image/jpeg"/>
  <Override PartName="/ppt/media/image73.jpeg" ContentType="image/jpeg"/>
  <Override PartName="/ppt/media/image74.jpeg" ContentType="image/jpeg"/>
  <Override PartName="/ppt/media/image75.jpeg" ContentType="image/jpeg"/>
  <Override PartName="/ppt/media/image76.jpeg" ContentType="image/jpeg"/>
  <Override PartName="/ppt/media/image77.jpeg" ContentType="image/jpeg"/>
  <Override PartName="/ppt/media/image78.jpeg" ContentType="image/jpeg"/>
  <Override PartName="/ppt/media/image79.jpeg" ContentType="image/jpeg"/>
  <Override PartName="/ppt/media/image80.jpeg" ContentType="image/jpeg"/>
  <Override PartName="/ppt/media/image82.jpeg" ContentType="image/jpeg"/>
  <Override PartName="/ppt/media/image83.jpeg" ContentType="image/jpeg"/>
  <Override PartName="/ppt/media/image85.jpeg" ContentType="image/jpeg"/>
  <Override PartName="/ppt/media/image86.jpeg" ContentType="image/jpeg"/>
  <Override PartName="/ppt/media/image87.jpeg" ContentType="image/jpeg"/>
  <Override PartName="/ppt/media/image88.jpeg" ContentType="image/jpeg"/>
  <Override PartName="/ppt/media/image89.jpeg" ContentType="image/jpeg"/>
  <Override PartName="/ppt/media/image90.jpeg" ContentType="image/jpeg"/>
  <Override PartName="/ppt/media/image91.jpeg" ContentType="image/jpeg"/>
  <Override PartName="/ppt/media/image92.jpeg" ContentType="image/jpeg"/>
  <Override PartName="/ppt/media/image93.jpeg" ContentType="image/jpeg"/>
  <Override PartName="/ppt/media/image94.jpeg" ContentType="image/jpeg"/>
  <Override PartName="/ppt/media/image95.jpeg" ContentType="image/jpeg"/>
  <Override PartName="/ppt/media/image96.jpeg" ContentType="image/jpeg"/>
  <Override PartName="/ppt/media/image97.jpeg" ContentType="image/jpeg"/>
  <Override PartName="/ppt/media/image98.jpeg" ContentType="image/jpeg"/>
  <Override PartName="/ppt/media/image99.jpeg" ContentType="image/jpeg"/>
  <Override PartName="/ppt/media/image102.jpeg" ContentType="image/jpeg"/>
  <Override PartName="/ppt/media/image103.png" ContentType="image/png"/>
  <Override PartName="/ppt/media/image107.jpeg" ContentType="image/jpeg"/>
  <Override PartName="/ppt/media/image109.jpeg" ContentType="image/jpeg"/>
  <Override PartName="/ppt/media/image110.jpeg" ContentType="image/jpe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notesMasterIdLst>
    <p:notesMasterId r:id="rId13"/>
  </p:notes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notesMaster" Target="notesMasters/notesMaster1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slide" Target="slides/slide5.xml"/><Relationship Id="rId19" Type="http://schemas.openxmlformats.org/officeDocument/2006/relationships/slide" Target="slides/slide6.xml"/><Relationship Id="rId20" Type="http://schemas.openxmlformats.org/officeDocument/2006/relationships/slide" Target="slides/slide7.xml"/><Relationship Id="rId21" Type="http://schemas.openxmlformats.org/officeDocument/2006/relationships/slide" Target="slides/slide8.xml"/><Relationship Id="rId22" Type="http://schemas.openxmlformats.org/officeDocument/2006/relationships/slide" Target="slides/slide9.xml"/><Relationship Id="rId23" Type="http://schemas.openxmlformats.org/officeDocument/2006/relationships/slide" Target="slides/slide10.xml"/><Relationship Id="rId24" Type="http://schemas.openxmlformats.org/officeDocument/2006/relationships/slide" Target="slides/slide11.xml"/><Relationship Id="rId25" Type="http://schemas.openxmlformats.org/officeDocument/2006/relationships/slide" Target="slides/slide12.xml"/><Relationship Id="rId26" Type="http://schemas.openxmlformats.org/officeDocument/2006/relationships/slide" Target="slides/slide13.xml"/><Relationship Id="rId27" Type="http://schemas.openxmlformats.org/officeDocument/2006/relationships/slide" Target="slides/slide14.xml"/><Relationship Id="rId28" Type="http://schemas.openxmlformats.org/officeDocument/2006/relationships/slide" Target="slides/slide15.xml"/><Relationship Id="rId29" Type="http://schemas.openxmlformats.org/officeDocument/2006/relationships/slide" Target="slides/slide16.xml"/><Relationship Id="rId30" Type="http://schemas.openxmlformats.org/officeDocument/2006/relationships/slide" Target="slides/slide17.xml"/><Relationship Id="rId31" Type="http://schemas.openxmlformats.org/officeDocument/2006/relationships/slide" Target="slides/slide18.xml"/><Relationship Id="rId32" Type="http://schemas.openxmlformats.org/officeDocument/2006/relationships/slide" Target="slides/slide19.xml"/><Relationship Id="rId33" Type="http://schemas.openxmlformats.org/officeDocument/2006/relationships/slide" Target="slides/slide20.xml"/><Relationship Id="rId34" Type="http://schemas.openxmlformats.org/officeDocument/2006/relationships/slide" Target="slides/slide21.xml"/><Relationship Id="rId3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перемещения страницы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A9457997-A40F-45AE-B567-E100700C1482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 type="sldNum" idx="39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5FBF1C0-38E2-4546-943F-ADC51D56E054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93864EF-93CE-4C22-AC61-30369881FEFB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  <a:ln w="0">
            <a:noFill/>
          </a:ln>
        </p:spPr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5680" cy="4114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sldNum" idx="38"/>
          </p:nvPr>
        </p:nvSpPr>
        <p:spPr>
          <a:xfrm>
            <a:off x="3884760" y="8685360"/>
            <a:ext cx="2971080" cy="45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935D056-9B15-42FC-8931-636D7176384E}" type="slidenum">
              <a:rPr b="0" lang="ru-RU" sz="1200" spc="-1" strike="noStrike">
                <a:solidFill>
                  <a:srgbClr val="000000"/>
                </a:solidFill>
                <a:latin typeface="+mn-lt"/>
                <a:ea typeface="+mn-ea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DE60201-2817-408A-AFFA-E8A28208C34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53375964-E199-47F6-A2E4-305F71E4F9B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3647BF9E-B074-4551-9480-899D5A7C681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D2C3A7D-7411-431C-B4A0-3F592286B38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F4BE1B9-D969-44F0-B23D-05C50FC06C5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8F304623-23D2-46B6-BA4A-DC27535A54E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5C4C47A6-FEA7-41D7-962D-DA445C5118A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363ABE25-4D74-4ED0-BC42-75224E0B527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8734EC02-2EFA-49E5-B35F-2D31A49945E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3F759D37-23E5-4E51-A6D2-2CD88491FEE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EDB176B9-847B-4792-BE17-A8B7E8EB7D5F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8880" cy="1249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6DD860A-E78A-4792-AB82-8DCCB3C9D455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ftr" idx="28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ldNum" idx="29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CC6B0037-170F-4EEA-B56D-377794D00C4F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dt" idx="30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ftr" idx="3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ldNum" idx="3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8375EF7-0FE4-4D71-9B4B-44C64C128641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dt" idx="3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ftr" idx="4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ldNum" idx="5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842B5D7-906F-4E28-90FD-24E3040DE164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6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ftr" idx="7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ldNum" idx="8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E74C615-345D-44BD-9A38-A7127A914752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dt" idx="9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8880" cy="1249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ftr" idx="10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sldNum" idx="11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70C35AE-EFE5-4125-B101-F227D8C9C424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dt" idx="12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ftr" idx="13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ldNum" idx="14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83FE36B-191F-4FE1-BF7E-BEA6697DF14F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15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8880" cy="1249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440" cy="3976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6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sldNum" idx="17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B02DC05-DD5E-4785-8665-E4A56E1A85E3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6"/>
          <p:cNvSpPr>
            <a:spLocks noGrp="1"/>
          </p:cNvSpPr>
          <p:nvPr>
            <p:ph type="dt" idx="18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ftr" idx="19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sldNum" idx="20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8750BD8-7A32-4FEF-894F-8D34374065CE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dt" idx="21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8880" cy="12499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ru-RU" sz="44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ftr" idx="22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sldNum" idx="23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E630C25E-FECA-4B61-89D4-76B524A86D9C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dt" idx="24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ftr" idx="25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sldNum" idx="26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6AA8DC0-74BF-4DA9-9696-3ED00D051EB8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dt" idx="27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chemeClr val="dk1"/>
                </a:solidFill>
                <a:latin typeface="Calibri"/>
              </a:rPr>
              <a:t>Для правки структуры щёлкните мышью</a:t>
            </a: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chemeClr val="dk1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chemeClr val="dk1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51.jpeg"/><Relationship Id="rId2" Type="http://schemas.openxmlformats.org/officeDocument/2006/relationships/image" Target="../media/image52.jpeg"/><Relationship Id="rId3" Type="http://schemas.openxmlformats.org/officeDocument/2006/relationships/image" Target="../media/image53.jpeg"/><Relationship Id="rId4" Type="http://schemas.openxmlformats.org/officeDocument/2006/relationships/image" Target="../media/image54.jpeg"/><Relationship Id="rId5" Type="http://schemas.openxmlformats.org/officeDocument/2006/relationships/image" Target="../media/image55.jpeg"/><Relationship Id="rId6" Type="http://schemas.openxmlformats.org/officeDocument/2006/relationships/image" Target="../media/image5.png"/><Relationship Id="rId7" Type="http://schemas.openxmlformats.org/officeDocument/2006/relationships/slideLayout" Target="../slideLayouts/slideLayout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6.png"/><Relationship Id="rId2" Type="http://schemas.openxmlformats.org/officeDocument/2006/relationships/image" Target="../media/image57.png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jpeg"/><Relationship Id="rId6" Type="http://schemas.openxmlformats.org/officeDocument/2006/relationships/image" Target="../media/image61.jpeg"/><Relationship Id="rId7" Type="http://schemas.openxmlformats.org/officeDocument/2006/relationships/image" Target="../media/image62.jpeg"/><Relationship Id="rId8" Type="http://schemas.openxmlformats.org/officeDocument/2006/relationships/image" Target="../media/image4.png"/><Relationship Id="rId9" Type="http://schemas.openxmlformats.org/officeDocument/2006/relationships/slideLayout" Target="../slideLayouts/slideLayout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63.jpeg"/><Relationship Id="rId2" Type="http://schemas.openxmlformats.org/officeDocument/2006/relationships/image" Target="../media/image64.jpeg"/><Relationship Id="rId3" Type="http://schemas.openxmlformats.org/officeDocument/2006/relationships/image" Target="../media/image65.jpeg"/><Relationship Id="rId4" Type="http://schemas.openxmlformats.org/officeDocument/2006/relationships/image" Target="../media/image66.jpeg"/><Relationship Id="rId5" Type="http://schemas.openxmlformats.org/officeDocument/2006/relationships/image" Target="../media/image67.jpeg"/><Relationship Id="rId6" Type="http://schemas.openxmlformats.org/officeDocument/2006/relationships/image" Target="../media/image43.png"/><Relationship Id="rId7" Type="http://schemas.openxmlformats.org/officeDocument/2006/relationships/image" Target="../media/image68.jpeg"/><Relationship Id="rId8" Type="http://schemas.openxmlformats.org/officeDocument/2006/relationships/slideLayout" Target="../slideLayouts/slideLayout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69.jpeg"/><Relationship Id="rId2" Type="http://schemas.openxmlformats.org/officeDocument/2006/relationships/image" Target="../media/image70.jpeg"/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slideLayout" Target="../slideLayouts/slideLayout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73.jpeg"/><Relationship Id="rId2" Type="http://schemas.openxmlformats.org/officeDocument/2006/relationships/image" Target="../media/image74.jpeg"/><Relationship Id="rId3" Type="http://schemas.openxmlformats.org/officeDocument/2006/relationships/image" Target="../media/image4.png"/><Relationship Id="rId4" Type="http://schemas.openxmlformats.org/officeDocument/2006/relationships/image" Target="../media/image75.jpeg"/><Relationship Id="rId5" Type="http://schemas.openxmlformats.org/officeDocument/2006/relationships/image" Target="../media/image76.jpeg"/><Relationship Id="rId6" Type="http://schemas.openxmlformats.org/officeDocument/2006/relationships/image" Target="../media/image77.jpeg"/><Relationship Id="rId7" Type="http://schemas.openxmlformats.org/officeDocument/2006/relationships/slideLayout" Target="../slideLayouts/slideLayout9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78.jpeg"/><Relationship Id="rId2" Type="http://schemas.openxmlformats.org/officeDocument/2006/relationships/image" Target="../media/image29.png"/><Relationship Id="rId3" Type="http://schemas.openxmlformats.org/officeDocument/2006/relationships/image" Target="../media/image79.jpeg"/><Relationship Id="rId4" Type="http://schemas.openxmlformats.org/officeDocument/2006/relationships/image" Target="../media/image80.jpeg"/><Relationship Id="rId5" Type="http://schemas.openxmlformats.org/officeDocument/2006/relationships/image" Target="../media/image81.jpeg"/><Relationship Id="rId6" Type="http://schemas.openxmlformats.org/officeDocument/2006/relationships/image" Target="../media/image82.jpeg"/><Relationship Id="rId7" Type="http://schemas.openxmlformats.org/officeDocument/2006/relationships/image" Target="../media/image83.jpeg"/><Relationship Id="rId8" Type="http://schemas.openxmlformats.org/officeDocument/2006/relationships/image" Target="../media/image84.jpeg"/><Relationship Id="rId9" Type="http://schemas.openxmlformats.org/officeDocument/2006/relationships/image" Target="../media/image85.jpeg"/><Relationship Id="rId10" Type="http://schemas.openxmlformats.org/officeDocument/2006/relationships/image" Target="../media/image4.png"/><Relationship Id="rId11" Type="http://schemas.openxmlformats.org/officeDocument/2006/relationships/slideLayout" Target="../slideLayouts/slideLayout9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86.jpeg"/><Relationship Id="rId2" Type="http://schemas.openxmlformats.org/officeDocument/2006/relationships/image" Target="../media/image5.png"/><Relationship Id="rId3" Type="http://schemas.openxmlformats.org/officeDocument/2006/relationships/image" Target="../media/image87.jpeg"/><Relationship Id="rId4" Type="http://schemas.openxmlformats.org/officeDocument/2006/relationships/image" Target="../media/image88.jpeg"/><Relationship Id="rId5" Type="http://schemas.openxmlformats.org/officeDocument/2006/relationships/image" Target="../media/image89.jpeg"/><Relationship Id="rId6" Type="http://schemas.openxmlformats.org/officeDocument/2006/relationships/slideLayout" Target="../slideLayouts/slideLayout9.xml"/><Relationship Id="rId7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90.jpeg"/><Relationship Id="rId2" Type="http://schemas.openxmlformats.org/officeDocument/2006/relationships/image" Target="../media/image29.png"/><Relationship Id="rId3" Type="http://schemas.openxmlformats.org/officeDocument/2006/relationships/image" Target="../media/image5.png"/><Relationship Id="rId4" Type="http://schemas.openxmlformats.org/officeDocument/2006/relationships/image" Target="../media/image91.jpeg"/><Relationship Id="rId5" Type="http://schemas.openxmlformats.org/officeDocument/2006/relationships/image" Target="../media/image92.jpeg"/><Relationship Id="rId6" Type="http://schemas.openxmlformats.org/officeDocument/2006/relationships/image" Target="../media/image93.jpeg"/><Relationship Id="rId7" Type="http://schemas.openxmlformats.org/officeDocument/2006/relationships/image" Target="../media/image94.jpeg"/><Relationship Id="rId8" Type="http://schemas.openxmlformats.org/officeDocument/2006/relationships/image" Target="../media/image95.jpeg"/><Relationship Id="rId9" Type="http://schemas.openxmlformats.org/officeDocument/2006/relationships/slideLayout" Target="../slideLayouts/slideLayout9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96.jpeg"/><Relationship Id="rId2" Type="http://schemas.openxmlformats.org/officeDocument/2006/relationships/image" Target="../media/image97.jpeg"/><Relationship Id="rId3" Type="http://schemas.openxmlformats.org/officeDocument/2006/relationships/image" Target="../media/image98.jpeg"/><Relationship Id="rId4" Type="http://schemas.openxmlformats.org/officeDocument/2006/relationships/image" Target="../media/image99.jpeg"/><Relationship Id="rId5" Type="http://schemas.openxmlformats.org/officeDocument/2006/relationships/image" Target="../media/image100.jpeg"/><Relationship Id="rId6" Type="http://schemas.openxmlformats.org/officeDocument/2006/relationships/image" Target="../media/image101.jpeg"/><Relationship Id="rId7" Type="http://schemas.openxmlformats.org/officeDocument/2006/relationships/image" Target="../media/image102.jpeg"/><Relationship Id="rId8" Type="http://schemas.openxmlformats.org/officeDocument/2006/relationships/slideLayout" Target="../slideLayouts/slideLayout9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03.png"/><Relationship Id="rId3" Type="http://schemas.openxmlformats.org/officeDocument/2006/relationships/image" Target="../media/image104.jpeg"/><Relationship Id="rId4" Type="http://schemas.openxmlformats.org/officeDocument/2006/relationships/image" Target="../media/image105.jpeg"/><Relationship Id="rId5" Type="http://schemas.openxmlformats.org/officeDocument/2006/relationships/image" Target="../media/image106.jpeg"/><Relationship Id="rId6" Type="http://schemas.openxmlformats.org/officeDocument/2006/relationships/image" Target="../media/image107.jpeg"/><Relationship Id="rId7" Type="http://schemas.openxmlformats.org/officeDocument/2006/relationships/image" Target="../media/image108.jpeg"/><Relationship Id="rId8" Type="http://schemas.openxmlformats.org/officeDocument/2006/relationships/image" Target="../media/image4.png"/><Relationship Id="rId9" Type="http://schemas.openxmlformats.org/officeDocument/2006/relationships/image" Target="../media/image109.jpeg"/><Relationship Id="rId10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9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10.jpeg"/><Relationship Id="rId2" Type="http://schemas.openxmlformats.org/officeDocument/2006/relationships/image" Target="../media/image111.jpeg"/><Relationship Id="rId3" Type="http://schemas.openxmlformats.org/officeDocument/2006/relationships/image" Target="../media/image112.jpeg"/><Relationship Id="rId4" Type="http://schemas.openxmlformats.org/officeDocument/2006/relationships/image" Target="../media/image113.jpeg"/><Relationship Id="rId5" Type="http://schemas.openxmlformats.org/officeDocument/2006/relationships/image" Target="../media/image114.jpeg"/><Relationship Id="rId6" Type="http://schemas.openxmlformats.org/officeDocument/2006/relationships/image" Target="../media/image115.jpeg"/><Relationship Id="rId7" Type="http://schemas.openxmlformats.org/officeDocument/2006/relationships/slideLayout" Target="../slideLayouts/slideLayout9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16.gif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8.jpeg"/><Relationship Id="rId3" Type="http://schemas.openxmlformats.org/officeDocument/2006/relationships/image" Target="../media/image5.pn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6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image" Target="../media/image13.png"/><Relationship Id="rId4" Type="http://schemas.openxmlformats.org/officeDocument/2006/relationships/image" Target="../media/image14.jpeg"/><Relationship Id="rId5" Type="http://schemas.openxmlformats.org/officeDocument/2006/relationships/image" Target="../media/image14.jpeg"/><Relationship Id="rId6" Type="http://schemas.openxmlformats.org/officeDocument/2006/relationships/image" Target="../media/image15.jpeg"/><Relationship Id="rId7" Type="http://schemas.openxmlformats.org/officeDocument/2006/relationships/image" Target="../media/image16.jpeg"/><Relationship Id="rId8" Type="http://schemas.openxmlformats.org/officeDocument/2006/relationships/image" Target="../media/image17.jpeg"/><Relationship Id="rId9" Type="http://schemas.openxmlformats.org/officeDocument/2006/relationships/image" Target="../media/image4.png"/><Relationship Id="rId10" Type="http://schemas.openxmlformats.org/officeDocument/2006/relationships/slideLayout" Target="../slideLayouts/slideLayout9.xml"/><Relationship Id="rId11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jpeg"/><Relationship Id="rId3" Type="http://schemas.openxmlformats.org/officeDocument/2006/relationships/image" Target="../media/image20.jpeg"/><Relationship Id="rId4" Type="http://schemas.openxmlformats.org/officeDocument/2006/relationships/image" Target="../media/image21.png"/><Relationship Id="rId5" Type="http://schemas.openxmlformats.org/officeDocument/2006/relationships/image" Target="../media/image5.png"/><Relationship Id="rId6" Type="http://schemas.openxmlformats.org/officeDocument/2006/relationships/image" Target="../media/image22.jpeg"/><Relationship Id="rId7" Type="http://schemas.openxmlformats.org/officeDocument/2006/relationships/image" Target="../media/image23.jpeg"/><Relationship Id="rId8" Type="http://schemas.openxmlformats.org/officeDocument/2006/relationships/image" Target="../media/image24.jpeg"/><Relationship Id="rId9" Type="http://schemas.openxmlformats.org/officeDocument/2006/relationships/image" Target="../media/image25.jpeg"/><Relationship Id="rId10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26.jpeg"/><Relationship Id="rId3" Type="http://schemas.openxmlformats.org/officeDocument/2006/relationships/image" Target="../media/image27.jpeg"/><Relationship Id="rId4" Type="http://schemas.openxmlformats.org/officeDocument/2006/relationships/image" Target="../media/image28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jpeg"/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image" Target="../media/image33.jpeg"/><Relationship Id="rId6" Type="http://schemas.openxmlformats.org/officeDocument/2006/relationships/image" Target="../media/image34.jpeg"/><Relationship Id="rId7" Type="http://schemas.openxmlformats.org/officeDocument/2006/relationships/image" Target="../media/image35.jpeg"/><Relationship Id="rId8" Type="http://schemas.openxmlformats.org/officeDocument/2006/relationships/image" Target="../media/image36.jpeg"/><Relationship Id="rId9" Type="http://schemas.openxmlformats.org/officeDocument/2006/relationships/image" Target="../media/image5.png"/><Relationship Id="rId10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image" Target="../media/image38.jpeg"/><Relationship Id="rId3" Type="http://schemas.openxmlformats.org/officeDocument/2006/relationships/image" Target="../media/image39.jpeg"/><Relationship Id="rId4" Type="http://schemas.openxmlformats.org/officeDocument/2006/relationships/image" Target="../media/image40.jpeg"/><Relationship Id="rId5" Type="http://schemas.openxmlformats.org/officeDocument/2006/relationships/image" Target="../media/image41.jpeg"/><Relationship Id="rId6" Type="http://schemas.openxmlformats.org/officeDocument/2006/relationships/image" Target="../media/image42.jpeg"/><Relationship Id="rId7" Type="http://schemas.openxmlformats.org/officeDocument/2006/relationships/image" Target="../media/image43.png"/><Relationship Id="rId8" Type="http://schemas.openxmlformats.org/officeDocument/2006/relationships/slideLayout" Target="../slideLayouts/slideLayout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4.jpeg"/><Relationship Id="rId2" Type="http://schemas.openxmlformats.org/officeDocument/2006/relationships/image" Target="../media/image45.jpeg"/><Relationship Id="rId3" Type="http://schemas.openxmlformats.org/officeDocument/2006/relationships/image" Target="../media/image46.jpeg"/><Relationship Id="rId4" Type="http://schemas.openxmlformats.org/officeDocument/2006/relationships/image" Target="../media/image47.jpeg"/><Relationship Id="rId5" Type="http://schemas.openxmlformats.org/officeDocument/2006/relationships/image" Target="../media/image48.jpeg"/><Relationship Id="rId6" Type="http://schemas.openxmlformats.org/officeDocument/2006/relationships/image" Target="../media/image49.jpeg"/><Relationship Id="rId7" Type="http://schemas.openxmlformats.org/officeDocument/2006/relationships/image" Target="../media/image50.jpeg"/><Relationship Id="rId8" Type="http://schemas.openxmlformats.org/officeDocument/2006/relationships/image" Target="../media/image5.png"/><Relationship Id="rId9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2" descr=""/>
          <p:cNvPicPr/>
          <p:nvPr/>
        </p:nvPicPr>
        <p:blipFill>
          <a:blip r:embed="rId1"/>
          <a:stretch/>
        </p:blipFill>
        <p:spPr>
          <a:xfrm>
            <a:off x="0" y="14400"/>
            <a:ext cx="9138600" cy="6857280"/>
          </a:xfrm>
          <a:prstGeom prst="rect">
            <a:avLst/>
          </a:prstGeom>
          <a:ln w="9525">
            <a:noFill/>
          </a:ln>
        </p:spPr>
      </p:pic>
      <p:sp>
        <p:nvSpPr>
          <p:cNvPr id="57" name="Прямоугольник 2"/>
          <p:cNvSpPr/>
          <p:nvPr/>
        </p:nvSpPr>
        <p:spPr>
          <a:xfrm>
            <a:off x="324000" y="189000"/>
            <a:ext cx="7487640" cy="10645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600" spc="-1" strike="noStrike">
                <a:solidFill>
                  <a:srgbClr val="009900"/>
                </a:solidFill>
                <a:latin typeface="Times New Roman"/>
              </a:rPr>
              <a:t>Муниципальное бюджетное дошкольное образовательное учреждение  Карабашский детский сад общеразвивающего вида № 1 «Рябинушка» Бугульминского муниципального района Республики Татарстан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600" spc="-1" strike="noStrike">
                <a:solidFill>
                  <a:srgbClr val="009900"/>
                </a:solidFill>
                <a:latin typeface="Times New Roman"/>
              </a:rPr>
              <a:t>(Карабашский детский сад №1)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Прямоугольник 4"/>
          <p:cNvSpPr/>
          <p:nvPr/>
        </p:nvSpPr>
        <p:spPr>
          <a:xfrm>
            <a:off x="3564000" y="3213000"/>
            <a:ext cx="5317560" cy="7596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" name="Picture 2" descr=""/>
          <p:cNvPicPr/>
          <p:nvPr/>
        </p:nvPicPr>
        <p:blipFill>
          <a:blip r:embed="rId2"/>
          <a:stretch/>
        </p:blipFill>
        <p:spPr>
          <a:xfrm>
            <a:off x="7380360" y="189000"/>
            <a:ext cx="1632960" cy="1944000"/>
          </a:xfrm>
          <a:prstGeom prst="rect">
            <a:avLst/>
          </a:prstGeom>
          <a:ln w="9525">
            <a:noFill/>
          </a:ln>
        </p:spPr>
      </p:pic>
      <p:sp>
        <p:nvSpPr>
          <p:cNvPr id="60" name="Прямоугольник 3"/>
          <p:cNvSpPr/>
          <p:nvPr/>
        </p:nvSpPr>
        <p:spPr>
          <a:xfrm>
            <a:off x="5690160" y="2492280"/>
            <a:ext cx="473400" cy="5770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Прямоугольник 5"/>
          <p:cNvSpPr/>
          <p:nvPr/>
        </p:nvSpPr>
        <p:spPr>
          <a:xfrm>
            <a:off x="4073760" y="3264120"/>
            <a:ext cx="4968000" cy="7603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3200" spc="-1" strike="noStrike">
                <a:solidFill>
                  <a:srgbClr val="009900"/>
                </a:solidFill>
                <a:latin typeface="Times New Roman"/>
              </a:rPr>
              <a:t>       </a:t>
            </a:r>
            <a:r>
              <a:rPr b="1" lang="ru-RU" sz="1200" spc="-1" strike="noStrike">
                <a:solidFill>
                  <a:srgbClr val="000000"/>
                </a:solidFill>
                <a:latin typeface="Times New Roman"/>
              </a:rPr>
              <a:t>Воспитатели: Алтынбаева Алсу Насимовна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200" spc="-1" strike="noStrike">
                <a:solidFill>
                  <a:srgbClr val="000000"/>
                </a:solidFill>
                <a:latin typeface="Times New Roman"/>
              </a:rPr>
              <a:t>                                            </a:t>
            </a:r>
            <a:r>
              <a:rPr b="1" lang="ru-RU" sz="1200" spc="-1" strike="noStrike">
                <a:solidFill>
                  <a:srgbClr val="000000"/>
                </a:solidFill>
                <a:latin typeface="Times New Roman"/>
              </a:rPr>
              <a:t>Салемгареева Гузаль Фаритовна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TextBox 78"/>
          <p:cNvSpPr/>
          <p:nvPr/>
        </p:nvSpPr>
        <p:spPr>
          <a:xfrm>
            <a:off x="1588680" y="2359440"/>
            <a:ext cx="7349400" cy="76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Times New Roman"/>
              </a:rPr>
              <a:t>«Детский сад в рамках международной программы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2400" spc="-1" strike="noStrike">
                <a:solidFill>
                  <a:srgbClr val="000000"/>
                </a:solidFill>
                <a:latin typeface="Times New Roman"/>
              </a:rPr>
              <a:t>            </a:t>
            </a:r>
            <a:r>
              <a:rPr b="1" lang="ru-RU" sz="2400" spc="-1" strike="noStrike">
                <a:solidFill>
                  <a:srgbClr val="000000"/>
                </a:solidFill>
                <a:latin typeface="Times New Roman"/>
              </a:rPr>
              <a:t>ЭКОШКОЛА/ЗЕЛЕНЫЙ ФЛАГ»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3" name="Рисунок 79" descr=""/>
          <p:cNvPicPr/>
          <p:nvPr/>
        </p:nvPicPr>
        <p:blipFill>
          <a:blip r:embed="rId3"/>
          <a:stretch/>
        </p:blipFill>
        <p:spPr>
          <a:xfrm>
            <a:off x="3393360" y="2872440"/>
            <a:ext cx="2437560" cy="1151640"/>
          </a:xfrm>
          <a:prstGeom prst="rect">
            <a:avLst/>
          </a:prstGeom>
          <a:ln w="0">
            <a:noFill/>
          </a:ln>
        </p:spPr>
      </p:pic>
      <p:pic>
        <p:nvPicPr>
          <p:cNvPr id="64" name="Рисунок 80" descr=""/>
          <p:cNvPicPr/>
          <p:nvPr/>
        </p:nvPicPr>
        <p:blipFill>
          <a:blip r:embed="rId4"/>
          <a:stretch/>
        </p:blipFill>
        <p:spPr>
          <a:xfrm rot="20994000">
            <a:off x="6877440" y="4900680"/>
            <a:ext cx="2437560" cy="1151640"/>
          </a:xfrm>
          <a:prstGeom prst="rect">
            <a:avLst/>
          </a:prstGeom>
          <a:ln w="0">
            <a:noFill/>
          </a:ln>
        </p:spPr>
      </p:pic>
      <p:pic>
        <p:nvPicPr>
          <p:cNvPr id="65" name="Рисунок 81" descr=""/>
          <p:cNvPicPr/>
          <p:nvPr/>
        </p:nvPicPr>
        <p:blipFill>
          <a:blip r:embed="rId5"/>
          <a:stretch/>
        </p:blipFill>
        <p:spPr>
          <a:xfrm rot="20561400">
            <a:off x="-145800" y="1049400"/>
            <a:ext cx="4134960" cy="3214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Прямоугольник 1"/>
          <p:cNvSpPr/>
          <p:nvPr/>
        </p:nvSpPr>
        <p:spPr>
          <a:xfrm>
            <a:off x="-44640" y="69480"/>
            <a:ext cx="5805000" cy="3945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marL="343080" indent="-343080" defTabSz="914400">
              <a:lnSpc>
                <a:spcPct val="100000"/>
              </a:lnSpc>
              <a:buClr>
                <a:srgbClr val="009900"/>
              </a:buClr>
              <a:buFont typeface="Wingdings" charset="2"/>
              <a:buChar char=""/>
            </a:pPr>
            <a:r>
              <a:rPr b="1" lang="ru-RU" sz="2000" spc="-1" strike="noStrike">
                <a:solidFill>
                  <a:srgbClr val="009900"/>
                </a:solidFill>
                <a:latin typeface="Times New Roman"/>
              </a:rPr>
              <a:t>Акция «Большая помощь маленькому другу»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9" name="Рисунок 141" descr=""/>
          <p:cNvPicPr/>
          <p:nvPr/>
        </p:nvPicPr>
        <p:blipFill>
          <a:blip r:embed="rId1"/>
          <a:stretch/>
        </p:blipFill>
        <p:spPr>
          <a:xfrm flipH="1">
            <a:off x="3225600" y="3201480"/>
            <a:ext cx="2639520" cy="3330720"/>
          </a:xfrm>
          <a:prstGeom prst="rect">
            <a:avLst/>
          </a:prstGeom>
          <a:ln w="0">
            <a:noFill/>
          </a:ln>
        </p:spPr>
      </p:pic>
      <p:pic>
        <p:nvPicPr>
          <p:cNvPr id="130" name="Рисунок 142" descr=""/>
          <p:cNvPicPr/>
          <p:nvPr/>
        </p:nvPicPr>
        <p:blipFill>
          <a:blip r:embed="rId2"/>
          <a:stretch/>
        </p:blipFill>
        <p:spPr>
          <a:xfrm>
            <a:off x="79560" y="4240080"/>
            <a:ext cx="2786400" cy="2294640"/>
          </a:xfrm>
          <a:prstGeom prst="rect">
            <a:avLst/>
          </a:prstGeom>
          <a:ln w="0">
            <a:noFill/>
          </a:ln>
        </p:spPr>
      </p:pic>
      <p:pic>
        <p:nvPicPr>
          <p:cNvPr id="131" name="Рисунок 143" descr=""/>
          <p:cNvPicPr/>
          <p:nvPr/>
        </p:nvPicPr>
        <p:blipFill>
          <a:blip r:embed="rId3"/>
          <a:stretch/>
        </p:blipFill>
        <p:spPr>
          <a:xfrm>
            <a:off x="78840" y="464040"/>
            <a:ext cx="2757240" cy="3675240"/>
          </a:xfrm>
          <a:prstGeom prst="rect">
            <a:avLst/>
          </a:prstGeom>
          <a:ln w="0">
            <a:noFill/>
          </a:ln>
        </p:spPr>
      </p:pic>
      <p:pic>
        <p:nvPicPr>
          <p:cNvPr id="132" name="Рисунок 144" descr=""/>
          <p:cNvPicPr/>
          <p:nvPr/>
        </p:nvPicPr>
        <p:blipFill>
          <a:blip r:embed="rId4"/>
          <a:stretch/>
        </p:blipFill>
        <p:spPr>
          <a:xfrm>
            <a:off x="2916360" y="464040"/>
            <a:ext cx="3559680" cy="2669760"/>
          </a:xfrm>
          <a:prstGeom prst="rect">
            <a:avLst/>
          </a:prstGeom>
          <a:ln w="0">
            <a:noFill/>
          </a:ln>
        </p:spPr>
      </p:pic>
      <p:pic>
        <p:nvPicPr>
          <p:cNvPr id="133" name="Рисунок 145" descr=""/>
          <p:cNvPicPr/>
          <p:nvPr/>
        </p:nvPicPr>
        <p:blipFill>
          <a:blip r:embed="rId5"/>
          <a:stretch/>
        </p:blipFill>
        <p:spPr>
          <a:xfrm>
            <a:off x="6182640" y="3201480"/>
            <a:ext cx="2610000" cy="3337920"/>
          </a:xfrm>
          <a:prstGeom prst="rect">
            <a:avLst/>
          </a:prstGeom>
          <a:ln w="0">
            <a:noFill/>
          </a:ln>
        </p:spPr>
      </p:pic>
      <p:pic>
        <p:nvPicPr>
          <p:cNvPr id="134" name="Рисунок 146" descr=""/>
          <p:cNvPicPr/>
          <p:nvPr/>
        </p:nvPicPr>
        <p:blipFill>
          <a:blip r:embed="rId6"/>
          <a:stretch/>
        </p:blipFill>
        <p:spPr>
          <a:xfrm>
            <a:off x="6428880" y="338400"/>
            <a:ext cx="2875320" cy="2656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Прямоугольник 3"/>
          <p:cNvSpPr/>
          <p:nvPr/>
        </p:nvSpPr>
        <p:spPr>
          <a:xfrm>
            <a:off x="179280" y="115920"/>
            <a:ext cx="8640000" cy="3945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009900"/>
                </a:solidFill>
                <a:latin typeface="Times New Roman"/>
              </a:rPr>
              <a:t>Акция «Подари ЗЕМЛЕ сад»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6" name="Picture 2" descr=""/>
          <p:cNvPicPr/>
          <p:nvPr/>
        </p:nvPicPr>
        <p:blipFill>
          <a:blip r:embed="rId1"/>
          <a:stretch/>
        </p:blipFill>
        <p:spPr>
          <a:xfrm>
            <a:off x="101160" y="511200"/>
            <a:ext cx="2367720" cy="396324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37" name="Picture 3" descr=""/>
          <p:cNvPicPr/>
          <p:nvPr/>
        </p:nvPicPr>
        <p:blipFill>
          <a:blip r:embed="rId2"/>
          <a:stretch/>
        </p:blipFill>
        <p:spPr>
          <a:xfrm>
            <a:off x="111240" y="4561200"/>
            <a:ext cx="1652040" cy="212004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38" name="Picture 4" descr=""/>
          <p:cNvPicPr/>
          <p:nvPr/>
        </p:nvPicPr>
        <p:blipFill>
          <a:blip r:embed="rId3"/>
          <a:stretch/>
        </p:blipFill>
        <p:spPr>
          <a:xfrm>
            <a:off x="2672280" y="511200"/>
            <a:ext cx="2340000" cy="396468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39" name="Picture 5" descr=""/>
          <p:cNvPicPr/>
          <p:nvPr/>
        </p:nvPicPr>
        <p:blipFill>
          <a:blip r:embed="rId4"/>
          <a:stretch/>
        </p:blipFill>
        <p:spPr>
          <a:xfrm>
            <a:off x="3512520" y="4577760"/>
            <a:ext cx="1425960" cy="206532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40" name="Рисунок 10" descr="C:\Users\Эльвира\Desktop\фото ЭКОВЕСНА\IMG20220427111704_01.jpg"/>
          <p:cNvPicPr/>
          <p:nvPr/>
        </p:nvPicPr>
        <p:blipFill>
          <a:blip r:embed="rId5"/>
          <a:stretch/>
        </p:blipFill>
        <p:spPr>
          <a:xfrm>
            <a:off x="1866240" y="4577040"/>
            <a:ext cx="1512360" cy="208008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41" name="Рисунок 153" descr=""/>
          <p:cNvPicPr/>
          <p:nvPr/>
        </p:nvPicPr>
        <p:blipFill>
          <a:blip r:embed="rId6"/>
          <a:stretch/>
        </p:blipFill>
        <p:spPr>
          <a:xfrm>
            <a:off x="5212440" y="115920"/>
            <a:ext cx="3759840" cy="2819880"/>
          </a:xfrm>
          <a:prstGeom prst="rect">
            <a:avLst/>
          </a:prstGeom>
          <a:ln w="0">
            <a:noFill/>
          </a:ln>
        </p:spPr>
      </p:pic>
      <p:pic>
        <p:nvPicPr>
          <p:cNvPr id="142" name="Рисунок 154" descr=""/>
          <p:cNvPicPr/>
          <p:nvPr/>
        </p:nvPicPr>
        <p:blipFill>
          <a:blip r:embed="rId7"/>
          <a:stretch/>
        </p:blipFill>
        <p:spPr>
          <a:xfrm>
            <a:off x="5115240" y="3871800"/>
            <a:ext cx="3783240" cy="2757960"/>
          </a:xfrm>
          <a:prstGeom prst="rect">
            <a:avLst/>
          </a:prstGeom>
          <a:ln w="0">
            <a:noFill/>
          </a:ln>
        </p:spPr>
      </p:pic>
      <p:pic>
        <p:nvPicPr>
          <p:cNvPr id="143" name="Рисунок 155" descr=""/>
          <p:cNvPicPr/>
          <p:nvPr/>
        </p:nvPicPr>
        <p:blipFill>
          <a:blip r:embed="rId8"/>
          <a:stretch/>
        </p:blipFill>
        <p:spPr>
          <a:xfrm>
            <a:off x="5686560" y="3015360"/>
            <a:ext cx="3044160" cy="1438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Прямоугольник 2"/>
          <p:cNvSpPr/>
          <p:nvPr/>
        </p:nvSpPr>
        <p:spPr>
          <a:xfrm>
            <a:off x="201240" y="68760"/>
            <a:ext cx="5778000" cy="3945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2000" spc="-1" strike="noStrike">
                <a:solidFill>
                  <a:srgbClr val="009900"/>
                </a:solidFill>
                <a:latin typeface="Times New Roman"/>
              </a:rPr>
              <a:t>Акция «Посели мусор, в свой дом»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5" name="Picture 8" descr="C:\Users\renis\OneDrive\Рабочий стол\эковесна 2022 год — копия\фото эковесна\IMG-20220505-WA0004.jpg"/>
          <p:cNvPicPr/>
          <p:nvPr/>
        </p:nvPicPr>
        <p:blipFill>
          <a:blip r:embed="rId1"/>
          <a:stretch/>
        </p:blipFill>
        <p:spPr>
          <a:xfrm>
            <a:off x="2311200" y="3764160"/>
            <a:ext cx="2046240" cy="272664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46" name="Picture 10" descr="C:\Users\renis\OneDrive\Рабочий стол\эковесна 2022 год — копия\фото эковесна\IMG-20220505-WA0006.jpg"/>
          <p:cNvPicPr/>
          <p:nvPr/>
        </p:nvPicPr>
        <p:blipFill>
          <a:blip r:embed="rId2"/>
          <a:stretch/>
        </p:blipFill>
        <p:spPr>
          <a:xfrm>
            <a:off x="141840" y="3740040"/>
            <a:ext cx="2061360" cy="275040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47" name="Рисунок 159" descr=""/>
          <p:cNvPicPr/>
          <p:nvPr/>
        </p:nvPicPr>
        <p:blipFill>
          <a:blip r:embed="rId3"/>
          <a:stretch/>
        </p:blipFill>
        <p:spPr>
          <a:xfrm>
            <a:off x="4497840" y="132120"/>
            <a:ext cx="4553640" cy="3414960"/>
          </a:xfrm>
          <a:prstGeom prst="rect">
            <a:avLst/>
          </a:prstGeom>
          <a:ln w="0">
            <a:noFill/>
          </a:ln>
        </p:spPr>
      </p:pic>
      <p:pic>
        <p:nvPicPr>
          <p:cNvPr id="148" name="Рисунок 160" descr=""/>
          <p:cNvPicPr/>
          <p:nvPr/>
        </p:nvPicPr>
        <p:blipFill>
          <a:blip r:embed="rId4"/>
          <a:stretch/>
        </p:blipFill>
        <p:spPr>
          <a:xfrm>
            <a:off x="4457880" y="3792240"/>
            <a:ext cx="2010600" cy="2680920"/>
          </a:xfrm>
          <a:prstGeom prst="rect">
            <a:avLst/>
          </a:prstGeom>
          <a:ln w="0">
            <a:noFill/>
          </a:ln>
        </p:spPr>
      </p:pic>
      <p:pic>
        <p:nvPicPr>
          <p:cNvPr id="149" name="Рисунок 161" descr=""/>
          <p:cNvPicPr/>
          <p:nvPr/>
        </p:nvPicPr>
        <p:blipFill>
          <a:blip r:embed="rId5"/>
          <a:stretch/>
        </p:blipFill>
        <p:spPr>
          <a:xfrm>
            <a:off x="167400" y="516240"/>
            <a:ext cx="4095000" cy="3070800"/>
          </a:xfrm>
          <a:prstGeom prst="rect">
            <a:avLst/>
          </a:prstGeom>
          <a:ln w="0">
            <a:noFill/>
          </a:ln>
        </p:spPr>
      </p:pic>
      <p:pic>
        <p:nvPicPr>
          <p:cNvPr id="150" name="Рисунок 162" descr=""/>
          <p:cNvPicPr/>
          <p:nvPr/>
        </p:nvPicPr>
        <p:blipFill>
          <a:blip r:embed="rId6"/>
          <a:stretch/>
        </p:blipFill>
        <p:spPr>
          <a:xfrm>
            <a:off x="6487920" y="3547440"/>
            <a:ext cx="2655720" cy="1598040"/>
          </a:xfrm>
          <a:prstGeom prst="rect">
            <a:avLst/>
          </a:prstGeom>
          <a:ln w="0">
            <a:noFill/>
          </a:ln>
        </p:spPr>
      </p:pic>
      <p:pic>
        <p:nvPicPr>
          <p:cNvPr id="151" name="Рисунок 163" descr=""/>
          <p:cNvPicPr/>
          <p:nvPr/>
        </p:nvPicPr>
        <p:blipFill>
          <a:blip r:embed="rId7"/>
          <a:stretch/>
        </p:blipFill>
        <p:spPr>
          <a:xfrm>
            <a:off x="6649560" y="5145840"/>
            <a:ext cx="2328120" cy="1311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Прямоугольник 2"/>
          <p:cNvSpPr/>
          <p:nvPr/>
        </p:nvSpPr>
        <p:spPr>
          <a:xfrm>
            <a:off x="179280" y="115920"/>
            <a:ext cx="8713080" cy="130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009900"/>
                </a:solidFill>
                <a:latin typeface="Times New Roman"/>
              </a:rPr>
              <a:t>Акция «Сдай батарейку — спаси ЕЖИКА»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2000" spc="-1" strike="noStrike">
                <a:solidFill>
                  <a:srgbClr val="00b050"/>
                </a:solidFill>
                <a:latin typeface="Times New Roman"/>
              </a:rPr>
              <a:t>Акция «Полезные крышки»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3" name="Рисунок 166" descr=""/>
          <p:cNvPicPr/>
          <p:nvPr/>
        </p:nvPicPr>
        <p:blipFill>
          <a:blip r:embed="rId1"/>
          <a:stretch/>
        </p:blipFill>
        <p:spPr>
          <a:xfrm>
            <a:off x="304200" y="2604240"/>
            <a:ext cx="2916360" cy="4104360"/>
          </a:xfrm>
          <a:prstGeom prst="rect">
            <a:avLst/>
          </a:prstGeom>
          <a:ln w="0">
            <a:noFill/>
          </a:ln>
        </p:spPr>
      </p:pic>
      <p:pic>
        <p:nvPicPr>
          <p:cNvPr id="154" name="Рисунок 1" descr=""/>
          <p:cNvPicPr/>
          <p:nvPr/>
        </p:nvPicPr>
        <p:blipFill>
          <a:blip r:embed="rId2"/>
          <a:stretch/>
        </p:blipFill>
        <p:spPr>
          <a:xfrm>
            <a:off x="3420000" y="2604240"/>
            <a:ext cx="5472360" cy="4104360"/>
          </a:xfrm>
          <a:prstGeom prst="rect">
            <a:avLst/>
          </a:prstGeom>
          <a:ln w="0">
            <a:noFill/>
          </a:ln>
        </p:spPr>
      </p:pic>
      <p:pic>
        <p:nvPicPr>
          <p:cNvPr id="155" name="Рисунок 2" descr=""/>
          <p:cNvPicPr/>
          <p:nvPr/>
        </p:nvPicPr>
        <p:blipFill>
          <a:blip r:embed="rId3"/>
          <a:stretch/>
        </p:blipFill>
        <p:spPr>
          <a:xfrm flipH="1">
            <a:off x="-31320" y="1323720"/>
            <a:ext cx="4240440" cy="2003400"/>
          </a:xfrm>
          <a:prstGeom prst="rect">
            <a:avLst/>
          </a:prstGeom>
          <a:ln w="0">
            <a:noFill/>
          </a:ln>
        </p:spPr>
      </p:pic>
      <p:pic>
        <p:nvPicPr>
          <p:cNvPr id="156" name="Рисунок 3" descr=""/>
          <p:cNvPicPr/>
          <p:nvPr/>
        </p:nvPicPr>
        <p:blipFill>
          <a:blip r:embed="rId4"/>
          <a:stretch/>
        </p:blipFill>
        <p:spPr>
          <a:xfrm>
            <a:off x="5808240" y="0"/>
            <a:ext cx="3419640" cy="2657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Прямоугольник 1"/>
          <p:cNvSpPr/>
          <p:nvPr/>
        </p:nvSpPr>
        <p:spPr>
          <a:xfrm>
            <a:off x="250920" y="189000"/>
            <a:ext cx="8713080" cy="3945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009900"/>
                </a:solidFill>
                <a:latin typeface="Times New Roman"/>
              </a:rPr>
              <a:t>Акция «Покорми птиц зимой»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8" name="Рисунок 171" descr=""/>
          <p:cNvPicPr/>
          <p:nvPr/>
        </p:nvPicPr>
        <p:blipFill>
          <a:blip r:embed="rId1"/>
          <a:stretch/>
        </p:blipFill>
        <p:spPr>
          <a:xfrm>
            <a:off x="6155280" y="4417560"/>
            <a:ext cx="2558160" cy="2264760"/>
          </a:xfrm>
          <a:prstGeom prst="rect">
            <a:avLst/>
          </a:prstGeom>
          <a:ln w="0">
            <a:noFill/>
          </a:ln>
        </p:spPr>
      </p:pic>
      <p:pic>
        <p:nvPicPr>
          <p:cNvPr id="159" name="Рисунок 172" descr=""/>
          <p:cNvPicPr/>
          <p:nvPr/>
        </p:nvPicPr>
        <p:blipFill>
          <a:blip r:embed="rId2"/>
          <a:stretch/>
        </p:blipFill>
        <p:spPr>
          <a:xfrm>
            <a:off x="4891320" y="1031040"/>
            <a:ext cx="3804120" cy="3236040"/>
          </a:xfrm>
          <a:prstGeom prst="rect">
            <a:avLst/>
          </a:prstGeom>
          <a:ln w="0">
            <a:noFill/>
          </a:ln>
        </p:spPr>
      </p:pic>
      <p:pic>
        <p:nvPicPr>
          <p:cNvPr id="160" name="Рисунок 175" descr=""/>
          <p:cNvPicPr/>
          <p:nvPr/>
        </p:nvPicPr>
        <p:blipFill>
          <a:blip r:embed="rId3"/>
          <a:stretch/>
        </p:blipFill>
        <p:spPr>
          <a:xfrm>
            <a:off x="5997240" y="123480"/>
            <a:ext cx="3211200" cy="1517040"/>
          </a:xfrm>
          <a:prstGeom prst="rect">
            <a:avLst/>
          </a:prstGeom>
          <a:ln w="0">
            <a:noFill/>
          </a:ln>
        </p:spPr>
      </p:pic>
      <p:pic>
        <p:nvPicPr>
          <p:cNvPr id="161" name="Рисунок 1" descr=""/>
          <p:cNvPicPr/>
          <p:nvPr/>
        </p:nvPicPr>
        <p:blipFill>
          <a:blip r:embed="rId4"/>
          <a:stretch/>
        </p:blipFill>
        <p:spPr>
          <a:xfrm>
            <a:off x="292320" y="1031040"/>
            <a:ext cx="4314960" cy="3236040"/>
          </a:xfrm>
          <a:prstGeom prst="rect">
            <a:avLst/>
          </a:prstGeom>
          <a:ln w="0">
            <a:noFill/>
          </a:ln>
        </p:spPr>
      </p:pic>
      <p:pic>
        <p:nvPicPr>
          <p:cNvPr id="162" name="Рисунок 3" descr=""/>
          <p:cNvPicPr/>
          <p:nvPr/>
        </p:nvPicPr>
        <p:blipFill>
          <a:blip r:embed="rId5"/>
          <a:stretch/>
        </p:blipFill>
        <p:spPr>
          <a:xfrm>
            <a:off x="3043440" y="4417560"/>
            <a:ext cx="2953440" cy="2183760"/>
          </a:xfrm>
          <a:prstGeom prst="rect">
            <a:avLst/>
          </a:prstGeom>
          <a:ln w="0">
            <a:noFill/>
          </a:ln>
        </p:spPr>
      </p:pic>
      <p:pic>
        <p:nvPicPr>
          <p:cNvPr id="163" name="Рисунок 4" descr=""/>
          <p:cNvPicPr/>
          <p:nvPr/>
        </p:nvPicPr>
        <p:blipFill>
          <a:blip r:embed="rId6"/>
          <a:stretch/>
        </p:blipFill>
        <p:spPr>
          <a:xfrm>
            <a:off x="292320" y="4417560"/>
            <a:ext cx="2628000" cy="2183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Рисунок 1" descr=""/>
          <p:cNvPicPr/>
          <p:nvPr/>
        </p:nvPicPr>
        <p:blipFill>
          <a:blip r:embed="rId1"/>
          <a:stretch/>
        </p:blipFill>
        <p:spPr>
          <a:xfrm>
            <a:off x="5279400" y="3890520"/>
            <a:ext cx="3684600" cy="2763360"/>
          </a:xfrm>
          <a:prstGeom prst="rect">
            <a:avLst/>
          </a:prstGeom>
          <a:ln w="0">
            <a:noFill/>
          </a:ln>
        </p:spPr>
      </p:pic>
      <p:sp>
        <p:nvSpPr>
          <p:cNvPr id="165" name="Прямоугольник 1"/>
          <p:cNvSpPr/>
          <p:nvPr/>
        </p:nvSpPr>
        <p:spPr>
          <a:xfrm>
            <a:off x="324000" y="189000"/>
            <a:ext cx="8640000" cy="3945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000" spc="-1" strike="noStrike">
                <a:solidFill>
                  <a:srgbClr val="009900"/>
                </a:solidFill>
                <a:latin typeface="Times New Roman"/>
              </a:rPr>
              <a:t>«Огород на подоконнике»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6" name="Picture 2" descr=""/>
          <p:cNvPicPr/>
          <p:nvPr/>
        </p:nvPicPr>
        <p:blipFill>
          <a:blip r:embed="rId2"/>
          <a:stretch/>
        </p:blipFill>
        <p:spPr>
          <a:xfrm>
            <a:off x="1126440" y="4566600"/>
            <a:ext cx="1635840" cy="1944000"/>
          </a:xfrm>
          <a:prstGeom prst="rect">
            <a:avLst/>
          </a:prstGeom>
          <a:ln w="9525">
            <a:noFill/>
          </a:ln>
        </p:spPr>
      </p:pic>
      <p:pic>
        <p:nvPicPr>
          <p:cNvPr id="167" name="Picture 2" descr="C:\Users\renis\OneDrive\Рабочий стол\эковесна 2022 год — копия\P_20180511_081516.jpg"/>
          <p:cNvPicPr/>
          <p:nvPr/>
        </p:nvPicPr>
        <p:blipFill>
          <a:blip r:embed="rId3"/>
          <a:stretch/>
        </p:blipFill>
        <p:spPr>
          <a:xfrm>
            <a:off x="88200" y="584280"/>
            <a:ext cx="1426320" cy="253620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68" name="Picture 3" descr="C:\Users\renis\OneDrive\Рабочий стол\эковесна 2022 год — копия\P_20180511_081435.jpg"/>
          <p:cNvPicPr/>
          <p:nvPr/>
        </p:nvPicPr>
        <p:blipFill>
          <a:blip r:embed="rId4"/>
          <a:stretch/>
        </p:blipFill>
        <p:spPr>
          <a:xfrm>
            <a:off x="1625760" y="584280"/>
            <a:ext cx="1415520" cy="251964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69" name="Рисунок 5" descr="C:\Users\Эльвира\Desktop\экология 2022 ВЕСНА\фото ЭКОВЕСНА\IMG20220427090726_01.jpg"/>
          <p:cNvPicPr/>
          <p:nvPr/>
        </p:nvPicPr>
        <p:blipFill>
          <a:blip r:embed="rId5"/>
          <a:stretch/>
        </p:blipFill>
        <p:spPr>
          <a:xfrm>
            <a:off x="142920" y="3247920"/>
            <a:ext cx="3879360" cy="343692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70" name="Рисунок 6" descr="C:\Users\Эльвира\Desktop\анна петровна\фото средняя\IMG20220331152706.jpg"/>
          <p:cNvPicPr/>
          <p:nvPr/>
        </p:nvPicPr>
        <p:blipFill>
          <a:blip r:embed="rId6"/>
          <a:stretch/>
        </p:blipFill>
        <p:spPr>
          <a:xfrm>
            <a:off x="3201840" y="584280"/>
            <a:ext cx="1959120" cy="250200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71" name="Рисунок 7" descr="C:\Users\Эльвира\Desktop\анна петровна\фото средняя\IMG20220331153452_01.jpg"/>
          <p:cNvPicPr/>
          <p:nvPr/>
        </p:nvPicPr>
        <p:blipFill>
          <a:blip r:embed="rId7"/>
          <a:stretch/>
        </p:blipFill>
        <p:spPr>
          <a:xfrm>
            <a:off x="4107960" y="5194800"/>
            <a:ext cx="1080000" cy="145908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72" name="Рисунок 8" descr="C:\Users\Эльвира\Desktop\фото ЭКОВЕСНА\IMG20220427090138_01.jpg"/>
          <p:cNvPicPr/>
          <p:nvPr/>
        </p:nvPicPr>
        <p:blipFill>
          <a:blip r:embed="rId8"/>
          <a:stretch/>
        </p:blipFill>
        <p:spPr>
          <a:xfrm>
            <a:off x="4105080" y="3651120"/>
            <a:ext cx="1065240" cy="139752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73" name="Рисунок 185" descr=""/>
          <p:cNvPicPr/>
          <p:nvPr/>
        </p:nvPicPr>
        <p:blipFill>
          <a:blip r:embed="rId9"/>
          <a:stretch/>
        </p:blipFill>
        <p:spPr>
          <a:xfrm>
            <a:off x="5333400" y="344160"/>
            <a:ext cx="3630600" cy="2722680"/>
          </a:xfrm>
          <a:prstGeom prst="rect">
            <a:avLst/>
          </a:prstGeom>
          <a:ln w="0">
            <a:noFill/>
          </a:ln>
        </p:spPr>
      </p:pic>
      <p:pic>
        <p:nvPicPr>
          <p:cNvPr id="174" name="Рисунок 186" descr=""/>
          <p:cNvPicPr/>
          <p:nvPr/>
        </p:nvPicPr>
        <p:blipFill>
          <a:blip r:embed="rId10"/>
          <a:stretch/>
        </p:blipFill>
        <p:spPr>
          <a:xfrm>
            <a:off x="5838480" y="2965680"/>
            <a:ext cx="3247920" cy="1600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Прямоугольник 4"/>
          <p:cNvSpPr/>
          <p:nvPr/>
        </p:nvSpPr>
        <p:spPr>
          <a:xfrm>
            <a:off x="171360" y="90000"/>
            <a:ext cx="8784360" cy="3945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2000" spc="-1" strike="noStrike">
                <a:solidFill>
                  <a:srgbClr val="009900"/>
                </a:solidFill>
                <a:latin typeface="Times New Roman"/>
              </a:rPr>
              <a:t>«Синичкин день»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6" name="Рисунок 188" descr=""/>
          <p:cNvPicPr/>
          <p:nvPr/>
        </p:nvPicPr>
        <p:blipFill>
          <a:blip r:embed="rId1"/>
          <a:stretch/>
        </p:blipFill>
        <p:spPr>
          <a:xfrm>
            <a:off x="2483280" y="176040"/>
            <a:ext cx="6450480" cy="3624840"/>
          </a:xfrm>
          <a:prstGeom prst="rect">
            <a:avLst/>
          </a:prstGeom>
          <a:ln w="0">
            <a:noFill/>
          </a:ln>
        </p:spPr>
      </p:pic>
      <p:pic>
        <p:nvPicPr>
          <p:cNvPr id="177" name="Рисунок 189" descr=""/>
          <p:cNvPicPr/>
          <p:nvPr/>
        </p:nvPicPr>
        <p:blipFill>
          <a:blip r:embed="rId2"/>
          <a:stretch/>
        </p:blipFill>
        <p:spPr>
          <a:xfrm>
            <a:off x="106920" y="576360"/>
            <a:ext cx="3418920" cy="2656800"/>
          </a:xfrm>
          <a:prstGeom prst="rect">
            <a:avLst/>
          </a:prstGeom>
          <a:ln w="0">
            <a:noFill/>
          </a:ln>
        </p:spPr>
      </p:pic>
      <p:pic>
        <p:nvPicPr>
          <p:cNvPr id="178" name="Рисунок 1" descr=""/>
          <p:cNvPicPr/>
          <p:nvPr/>
        </p:nvPicPr>
        <p:blipFill>
          <a:blip r:embed="rId3"/>
          <a:stretch/>
        </p:blipFill>
        <p:spPr>
          <a:xfrm>
            <a:off x="2897280" y="4091400"/>
            <a:ext cx="3556800" cy="2667240"/>
          </a:xfrm>
          <a:prstGeom prst="rect">
            <a:avLst/>
          </a:prstGeom>
          <a:ln w="0">
            <a:noFill/>
          </a:ln>
        </p:spPr>
      </p:pic>
      <p:pic>
        <p:nvPicPr>
          <p:cNvPr id="179" name="Рисунок 2" descr=""/>
          <p:cNvPicPr/>
          <p:nvPr/>
        </p:nvPicPr>
        <p:blipFill>
          <a:blip r:embed="rId4"/>
          <a:stretch/>
        </p:blipFill>
        <p:spPr>
          <a:xfrm>
            <a:off x="6954480" y="4080600"/>
            <a:ext cx="2001240" cy="2667240"/>
          </a:xfrm>
          <a:prstGeom prst="rect">
            <a:avLst/>
          </a:prstGeom>
          <a:ln w="0">
            <a:noFill/>
          </a:ln>
        </p:spPr>
      </p:pic>
      <p:pic>
        <p:nvPicPr>
          <p:cNvPr id="180" name="Рисунок 5" descr=""/>
          <p:cNvPicPr/>
          <p:nvPr/>
        </p:nvPicPr>
        <p:blipFill>
          <a:blip r:embed="rId5"/>
          <a:stretch/>
        </p:blipFill>
        <p:spPr>
          <a:xfrm>
            <a:off x="171360" y="4091400"/>
            <a:ext cx="2225520" cy="2646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Рисунок 190" descr=""/>
          <p:cNvPicPr/>
          <p:nvPr/>
        </p:nvPicPr>
        <p:blipFill>
          <a:blip r:embed="rId1"/>
          <a:stretch/>
        </p:blipFill>
        <p:spPr>
          <a:xfrm>
            <a:off x="4948920" y="255960"/>
            <a:ext cx="4006800" cy="3004920"/>
          </a:xfrm>
          <a:prstGeom prst="rect">
            <a:avLst/>
          </a:prstGeom>
          <a:ln w="0">
            <a:noFill/>
          </a:ln>
        </p:spPr>
      </p:pic>
      <p:pic>
        <p:nvPicPr>
          <p:cNvPr id="182" name="Picture 2" descr=""/>
          <p:cNvPicPr/>
          <p:nvPr/>
        </p:nvPicPr>
        <p:blipFill>
          <a:blip r:embed="rId2"/>
          <a:stretch/>
        </p:blipFill>
        <p:spPr>
          <a:xfrm>
            <a:off x="3795480" y="1666800"/>
            <a:ext cx="1134000" cy="1521720"/>
          </a:xfrm>
          <a:prstGeom prst="rect">
            <a:avLst/>
          </a:prstGeom>
          <a:ln w="9525">
            <a:noFill/>
          </a:ln>
        </p:spPr>
      </p:pic>
      <p:pic>
        <p:nvPicPr>
          <p:cNvPr id="183" name="Рисунок 192" descr=""/>
          <p:cNvPicPr/>
          <p:nvPr/>
        </p:nvPicPr>
        <p:blipFill>
          <a:blip r:embed="rId3"/>
          <a:stretch/>
        </p:blipFill>
        <p:spPr>
          <a:xfrm>
            <a:off x="3737160" y="-70200"/>
            <a:ext cx="2405160" cy="1869120"/>
          </a:xfrm>
          <a:prstGeom prst="rect">
            <a:avLst/>
          </a:prstGeom>
          <a:ln w="0">
            <a:noFill/>
          </a:ln>
        </p:spPr>
      </p:pic>
      <p:sp>
        <p:nvSpPr>
          <p:cNvPr id="184" name="Прямоугольник 8"/>
          <p:cNvSpPr/>
          <p:nvPr/>
        </p:nvSpPr>
        <p:spPr>
          <a:xfrm>
            <a:off x="171360" y="90000"/>
            <a:ext cx="8784360" cy="3945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2000" spc="-1" strike="noStrike">
                <a:solidFill>
                  <a:srgbClr val="009900"/>
                </a:solidFill>
                <a:latin typeface="Times New Roman"/>
              </a:rPr>
              <a:t>«Собери мукалатуру»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5" name="Рисунок 194" descr=""/>
          <p:cNvPicPr/>
          <p:nvPr/>
        </p:nvPicPr>
        <p:blipFill>
          <a:blip r:embed="rId4"/>
          <a:stretch/>
        </p:blipFill>
        <p:spPr>
          <a:xfrm>
            <a:off x="211680" y="687960"/>
            <a:ext cx="3583440" cy="2687400"/>
          </a:xfrm>
          <a:prstGeom prst="rect">
            <a:avLst/>
          </a:prstGeom>
          <a:ln w="0">
            <a:noFill/>
          </a:ln>
        </p:spPr>
      </p:pic>
      <p:pic>
        <p:nvPicPr>
          <p:cNvPr id="186" name="Рисунок 195" descr=""/>
          <p:cNvPicPr/>
          <p:nvPr/>
        </p:nvPicPr>
        <p:blipFill>
          <a:blip r:embed="rId5"/>
          <a:stretch/>
        </p:blipFill>
        <p:spPr>
          <a:xfrm>
            <a:off x="118800" y="3627000"/>
            <a:ext cx="2032560" cy="2896920"/>
          </a:xfrm>
          <a:prstGeom prst="rect">
            <a:avLst/>
          </a:prstGeom>
          <a:ln w="0">
            <a:noFill/>
          </a:ln>
        </p:spPr>
      </p:pic>
      <p:pic>
        <p:nvPicPr>
          <p:cNvPr id="187" name="Рисунок 196" descr=""/>
          <p:cNvPicPr/>
          <p:nvPr/>
        </p:nvPicPr>
        <p:blipFill>
          <a:blip r:embed="rId6"/>
          <a:stretch/>
        </p:blipFill>
        <p:spPr>
          <a:xfrm>
            <a:off x="6860880" y="3606840"/>
            <a:ext cx="2129760" cy="2892600"/>
          </a:xfrm>
          <a:prstGeom prst="rect">
            <a:avLst/>
          </a:prstGeom>
          <a:ln w="0">
            <a:noFill/>
          </a:ln>
        </p:spPr>
      </p:pic>
      <p:pic>
        <p:nvPicPr>
          <p:cNvPr id="188" name="Рисунок 197" descr=""/>
          <p:cNvPicPr/>
          <p:nvPr/>
        </p:nvPicPr>
        <p:blipFill>
          <a:blip r:embed="rId7"/>
          <a:stretch/>
        </p:blipFill>
        <p:spPr>
          <a:xfrm>
            <a:off x="2264040" y="3598200"/>
            <a:ext cx="2189520" cy="2918880"/>
          </a:xfrm>
          <a:prstGeom prst="rect">
            <a:avLst/>
          </a:prstGeom>
          <a:ln w="0">
            <a:noFill/>
          </a:ln>
        </p:spPr>
      </p:pic>
      <p:pic>
        <p:nvPicPr>
          <p:cNvPr id="189" name="Рисунок 198" descr=""/>
          <p:cNvPicPr/>
          <p:nvPr/>
        </p:nvPicPr>
        <p:blipFill>
          <a:blip r:embed="rId8"/>
          <a:stretch/>
        </p:blipFill>
        <p:spPr>
          <a:xfrm>
            <a:off x="4579560" y="3598200"/>
            <a:ext cx="2156040" cy="2925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Прямоугольник 6"/>
          <p:cNvSpPr/>
          <p:nvPr/>
        </p:nvSpPr>
        <p:spPr>
          <a:xfrm>
            <a:off x="159480" y="104760"/>
            <a:ext cx="1724760" cy="3945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marL="343080" indent="-343080" defTabSz="914400">
              <a:lnSpc>
                <a:spcPct val="100000"/>
              </a:lnSpc>
              <a:buClr>
                <a:srgbClr val="009900"/>
              </a:buClr>
              <a:buFont typeface="Wingdings" charset="2"/>
              <a:buChar char=""/>
            </a:pPr>
            <a:r>
              <a:rPr b="1" lang="ru-RU" sz="2000" spc="-1" strike="noStrike">
                <a:solidFill>
                  <a:srgbClr val="009900"/>
                </a:solidFill>
                <a:latin typeface="Times New Roman"/>
              </a:rPr>
              <a:t>Эко - мода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1" name="Picture 20" descr="C:\Users\renis\OneDrive\Рабочий стол\IMG20211130094854.jpg"/>
          <p:cNvPicPr/>
          <p:nvPr/>
        </p:nvPicPr>
        <p:blipFill>
          <a:blip r:embed="rId1"/>
          <a:stretch/>
        </p:blipFill>
        <p:spPr>
          <a:xfrm>
            <a:off x="165240" y="3997800"/>
            <a:ext cx="2063160" cy="275040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92" name="Picture 21" descr="C:\Users\renis\OneDrive\Рабочий стол\IMG20211130095038_01.jpg"/>
          <p:cNvPicPr/>
          <p:nvPr/>
        </p:nvPicPr>
        <p:blipFill>
          <a:blip r:embed="rId2"/>
          <a:stretch/>
        </p:blipFill>
        <p:spPr>
          <a:xfrm>
            <a:off x="2395440" y="4030200"/>
            <a:ext cx="2084040" cy="271836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93" name="Picture 24" descr="C:\Users\renis\OneDrive\Рабочий стол\IMG20211130095356.jpg"/>
          <p:cNvPicPr/>
          <p:nvPr/>
        </p:nvPicPr>
        <p:blipFill>
          <a:blip r:embed="rId3"/>
          <a:stretch/>
        </p:blipFill>
        <p:spPr>
          <a:xfrm>
            <a:off x="6831720" y="4012200"/>
            <a:ext cx="2048760" cy="273132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94" name="Picture 25" descr="C:\Users\renis\OneDrive\Рабочий стол\IMG20211130095206_01.jpg"/>
          <p:cNvPicPr/>
          <p:nvPr/>
        </p:nvPicPr>
        <p:blipFill>
          <a:blip r:embed="rId4"/>
          <a:stretch/>
        </p:blipFill>
        <p:spPr>
          <a:xfrm>
            <a:off x="4628880" y="4038840"/>
            <a:ext cx="2035440" cy="271440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95" name="Рисунок 204" descr=""/>
          <p:cNvPicPr/>
          <p:nvPr/>
        </p:nvPicPr>
        <p:blipFill>
          <a:blip r:embed="rId5"/>
          <a:stretch/>
        </p:blipFill>
        <p:spPr>
          <a:xfrm>
            <a:off x="111960" y="608400"/>
            <a:ext cx="2035440" cy="2714040"/>
          </a:xfrm>
          <a:prstGeom prst="rect">
            <a:avLst/>
          </a:prstGeom>
          <a:ln w="0">
            <a:noFill/>
          </a:ln>
        </p:spPr>
      </p:pic>
      <p:pic>
        <p:nvPicPr>
          <p:cNvPr id="196" name="Рисунок 205" descr=""/>
          <p:cNvPicPr/>
          <p:nvPr/>
        </p:nvPicPr>
        <p:blipFill>
          <a:blip r:embed="rId6"/>
          <a:stretch/>
        </p:blipFill>
        <p:spPr>
          <a:xfrm>
            <a:off x="6744240" y="626400"/>
            <a:ext cx="2154240" cy="2872440"/>
          </a:xfrm>
          <a:prstGeom prst="rect">
            <a:avLst/>
          </a:prstGeom>
          <a:ln w="0">
            <a:noFill/>
          </a:ln>
        </p:spPr>
      </p:pic>
      <p:pic>
        <p:nvPicPr>
          <p:cNvPr id="197" name="Рисунок 206" descr=""/>
          <p:cNvPicPr/>
          <p:nvPr/>
        </p:nvPicPr>
        <p:blipFill>
          <a:blip r:embed="rId7"/>
          <a:stretch/>
        </p:blipFill>
        <p:spPr>
          <a:xfrm>
            <a:off x="2204280" y="507240"/>
            <a:ext cx="4447800" cy="3335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Рисунок 209" descr=""/>
          <p:cNvPicPr/>
          <p:nvPr/>
        </p:nvPicPr>
        <p:blipFill>
          <a:blip r:embed="rId1"/>
          <a:stretch/>
        </p:blipFill>
        <p:spPr>
          <a:xfrm>
            <a:off x="3360600" y="342360"/>
            <a:ext cx="3233880" cy="2513160"/>
          </a:xfrm>
          <a:prstGeom prst="rect">
            <a:avLst/>
          </a:prstGeom>
          <a:ln w="0">
            <a:noFill/>
          </a:ln>
        </p:spPr>
      </p:pic>
      <p:pic>
        <p:nvPicPr>
          <p:cNvPr id="199" name="Picture 3" descr=""/>
          <p:cNvPicPr/>
          <p:nvPr/>
        </p:nvPicPr>
        <p:blipFill>
          <a:blip r:embed="rId2"/>
          <a:srcRect l="9155" t="10909" r="18419" b="9629"/>
          <a:stretch/>
        </p:blipFill>
        <p:spPr>
          <a:xfrm>
            <a:off x="3448440" y="2720160"/>
            <a:ext cx="1515240" cy="1799640"/>
          </a:xfrm>
          <a:prstGeom prst="rect">
            <a:avLst/>
          </a:prstGeom>
          <a:ln w="9525">
            <a:noFill/>
          </a:ln>
        </p:spPr>
      </p:pic>
      <p:sp>
        <p:nvSpPr>
          <p:cNvPr id="200" name="Прямоугольник 3"/>
          <p:cNvSpPr/>
          <p:nvPr/>
        </p:nvSpPr>
        <p:spPr>
          <a:xfrm>
            <a:off x="0" y="119520"/>
            <a:ext cx="9157680" cy="6994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1" lang="ru-RU" sz="2000" spc="-1" strike="noStrike">
                <a:solidFill>
                  <a:srgbClr val="009900"/>
                </a:solidFill>
                <a:latin typeface="Times New Roman"/>
                <a:ea typeface="Microsoft YaHei"/>
              </a:rPr>
              <a:t>Квест игры, КВН, игры – виктарины, конкурсы на экологическую тематику.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1" name="Рисунок 7" descr="C:\Users\Эльвира\Desktop\экология 2022 ВЕСНА\IMG20220505112837_01.jpg"/>
          <p:cNvPicPr/>
          <p:nvPr/>
        </p:nvPicPr>
        <p:blipFill>
          <a:blip r:embed="rId3"/>
          <a:stretch/>
        </p:blipFill>
        <p:spPr>
          <a:xfrm>
            <a:off x="213120" y="2329560"/>
            <a:ext cx="2769480" cy="216000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202" name="Picture 5" descr="C:\Users\renis\OneDrive\Рабочий стол\эковесна 2022 год — копия\20210402_084507.jpg"/>
          <p:cNvPicPr/>
          <p:nvPr/>
        </p:nvPicPr>
        <p:blipFill>
          <a:blip r:embed="rId4"/>
          <a:stretch/>
        </p:blipFill>
        <p:spPr>
          <a:xfrm>
            <a:off x="5322240" y="2328120"/>
            <a:ext cx="3552840" cy="222228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203" name="Рисунок 214" descr=""/>
          <p:cNvPicPr/>
          <p:nvPr/>
        </p:nvPicPr>
        <p:blipFill>
          <a:blip r:embed="rId5"/>
          <a:stretch/>
        </p:blipFill>
        <p:spPr>
          <a:xfrm>
            <a:off x="235440" y="4649760"/>
            <a:ext cx="2780640" cy="2085480"/>
          </a:xfrm>
          <a:prstGeom prst="rect">
            <a:avLst/>
          </a:prstGeom>
          <a:ln w="0">
            <a:noFill/>
          </a:ln>
        </p:spPr>
      </p:pic>
      <p:pic>
        <p:nvPicPr>
          <p:cNvPr id="204" name="Рисунок 215" descr=""/>
          <p:cNvPicPr/>
          <p:nvPr/>
        </p:nvPicPr>
        <p:blipFill>
          <a:blip r:embed="rId6"/>
          <a:stretch/>
        </p:blipFill>
        <p:spPr>
          <a:xfrm>
            <a:off x="3201120" y="4655160"/>
            <a:ext cx="2795760" cy="2096640"/>
          </a:xfrm>
          <a:prstGeom prst="rect">
            <a:avLst/>
          </a:prstGeom>
          <a:ln w="0">
            <a:noFill/>
          </a:ln>
        </p:spPr>
      </p:pic>
      <p:pic>
        <p:nvPicPr>
          <p:cNvPr id="205" name="Рисунок 216" descr=""/>
          <p:cNvPicPr/>
          <p:nvPr/>
        </p:nvPicPr>
        <p:blipFill>
          <a:blip r:embed="rId7"/>
          <a:stretch/>
        </p:blipFill>
        <p:spPr>
          <a:xfrm>
            <a:off x="6117120" y="4683240"/>
            <a:ext cx="2772360" cy="2079000"/>
          </a:xfrm>
          <a:prstGeom prst="rect">
            <a:avLst/>
          </a:prstGeom>
          <a:ln w="0">
            <a:noFill/>
          </a:ln>
        </p:spPr>
      </p:pic>
      <p:pic>
        <p:nvPicPr>
          <p:cNvPr id="206" name="Рисунок 217" descr=""/>
          <p:cNvPicPr/>
          <p:nvPr/>
        </p:nvPicPr>
        <p:blipFill>
          <a:blip r:embed="rId8"/>
          <a:stretch/>
        </p:blipFill>
        <p:spPr>
          <a:xfrm>
            <a:off x="5723640" y="1275480"/>
            <a:ext cx="3670200" cy="1734120"/>
          </a:xfrm>
          <a:prstGeom prst="rect">
            <a:avLst/>
          </a:prstGeom>
          <a:ln w="0">
            <a:noFill/>
          </a:ln>
        </p:spPr>
      </p:pic>
      <p:pic>
        <p:nvPicPr>
          <p:cNvPr id="207" name="Рисунок 218" descr=""/>
          <p:cNvPicPr/>
          <p:nvPr/>
        </p:nvPicPr>
        <p:blipFill>
          <a:blip r:embed="rId9"/>
          <a:stretch/>
        </p:blipFill>
        <p:spPr>
          <a:xfrm>
            <a:off x="177120" y="546480"/>
            <a:ext cx="2815200" cy="1583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3" descr=""/>
          <p:cNvPicPr/>
          <p:nvPr/>
        </p:nvPicPr>
        <p:blipFill>
          <a:blip r:embed="rId1"/>
          <a:stretch/>
        </p:blipFill>
        <p:spPr>
          <a:xfrm>
            <a:off x="1440" y="1440"/>
            <a:ext cx="9138600" cy="6857280"/>
          </a:xfrm>
          <a:prstGeom prst="rect">
            <a:avLst/>
          </a:prstGeom>
          <a:ln w="9525">
            <a:noFill/>
          </a:ln>
        </p:spPr>
      </p:pic>
      <p:sp>
        <p:nvSpPr>
          <p:cNvPr id="67" name="Прямоугольник 1"/>
          <p:cNvSpPr/>
          <p:nvPr/>
        </p:nvSpPr>
        <p:spPr>
          <a:xfrm>
            <a:off x="326880" y="189000"/>
            <a:ext cx="8392320" cy="7599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Прямоугольник 2"/>
          <p:cNvSpPr/>
          <p:nvPr/>
        </p:nvSpPr>
        <p:spPr>
          <a:xfrm>
            <a:off x="291960" y="966960"/>
            <a:ext cx="8495640" cy="20404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9" name="Рисунок 85" descr=""/>
          <p:cNvPicPr/>
          <p:nvPr/>
        </p:nvPicPr>
        <p:blipFill>
          <a:blip r:embed="rId2"/>
          <a:stretch/>
        </p:blipFill>
        <p:spPr>
          <a:xfrm>
            <a:off x="79200" y="79200"/>
            <a:ext cx="8956800" cy="6711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Рисунок 1" descr=""/>
          <p:cNvPicPr/>
          <p:nvPr/>
        </p:nvPicPr>
        <p:blipFill>
          <a:blip r:embed="rId1"/>
          <a:stretch/>
        </p:blipFill>
        <p:spPr>
          <a:xfrm>
            <a:off x="6779880" y="3816720"/>
            <a:ext cx="2157480" cy="2875680"/>
          </a:xfrm>
          <a:prstGeom prst="rect">
            <a:avLst/>
          </a:prstGeom>
          <a:ln w="0">
            <a:noFill/>
          </a:ln>
        </p:spPr>
      </p:pic>
      <p:pic>
        <p:nvPicPr>
          <p:cNvPr id="209" name="Рисунок 2" descr=""/>
          <p:cNvPicPr/>
          <p:nvPr/>
        </p:nvPicPr>
        <p:blipFill>
          <a:blip r:embed="rId2"/>
          <a:stretch/>
        </p:blipFill>
        <p:spPr>
          <a:xfrm>
            <a:off x="337320" y="160560"/>
            <a:ext cx="2945520" cy="3622320"/>
          </a:xfrm>
          <a:prstGeom prst="rect">
            <a:avLst/>
          </a:prstGeom>
          <a:ln w="0">
            <a:noFill/>
          </a:ln>
        </p:spPr>
      </p:pic>
      <p:pic>
        <p:nvPicPr>
          <p:cNvPr id="210" name="Рисунок 3" descr=""/>
          <p:cNvPicPr/>
          <p:nvPr/>
        </p:nvPicPr>
        <p:blipFill>
          <a:blip r:embed="rId3"/>
          <a:stretch/>
        </p:blipFill>
        <p:spPr>
          <a:xfrm>
            <a:off x="2354760" y="3909960"/>
            <a:ext cx="2087640" cy="2782440"/>
          </a:xfrm>
          <a:prstGeom prst="rect">
            <a:avLst/>
          </a:prstGeom>
          <a:ln w="0">
            <a:noFill/>
          </a:ln>
        </p:spPr>
      </p:pic>
      <p:pic>
        <p:nvPicPr>
          <p:cNvPr id="211" name="Рисунок 4" descr=""/>
          <p:cNvPicPr/>
          <p:nvPr/>
        </p:nvPicPr>
        <p:blipFill>
          <a:blip r:embed="rId4"/>
          <a:stretch/>
        </p:blipFill>
        <p:spPr>
          <a:xfrm>
            <a:off x="4667400" y="3863520"/>
            <a:ext cx="1967760" cy="2782440"/>
          </a:xfrm>
          <a:prstGeom prst="rect">
            <a:avLst/>
          </a:prstGeom>
          <a:ln w="0">
            <a:noFill/>
          </a:ln>
        </p:spPr>
      </p:pic>
      <p:pic>
        <p:nvPicPr>
          <p:cNvPr id="212" name="Рисунок 5" descr=""/>
          <p:cNvPicPr/>
          <p:nvPr/>
        </p:nvPicPr>
        <p:blipFill>
          <a:blip r:embed="rId5"/>
          <a:stretch/>
        </p:blipFill>
        <p:spPr>
          <a:xfrm>
            <a:off x="111240" y="3909960"/>
            <a:ext cx="2117880" cy="2822760"/>
          </a:xfrm>
          <a:prstGeom prst="rect">
            <a:avLst/>
          </a:prstGeom>
          <a:ln w="0">
            <a:noFill/>
          </a:ln>
        </p:spPr>
      </p:pic>
      <p:pic>
        <p:nvPicPr>
          <p:cNvPr id="213" name="Рисунок 7" descr=""/>
          <p:cNvPicPr/>
          <p:nvPr/>
        </p:nvPicPr>
        <p:blipFill>
          <a:blip r:embed="rId6"/>
          <a:stretch/>
        </p:blipFill>
        <p:spPr>
          <a:xfrm rot="16200000">
            <a:off x="4445640" y="-738720"/>
            <a:ext cx="3622320" cy="5361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Прямоугольник 1"/>
          <p:cNvSpPr/>
          <p:nvPr/>
        </p:nvSpPr>
        <p:spPr>
          <a:xfrm>
            <a:off x="395280" y="260280"/>
            <a:ext cx="8352720" cy="326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1" lang="ru-RU" sz="2000" spc="-1" strike="noStrike">
                <a:solidFill>
                  <a:srgbClr val="009900"/>
                </a:solidFill>
                <a:latin typeface="Times New Roman"/>
              </a:rPr>
              <a:t>Нам всем хочется, чтобы наши дети были лучше нас, счастливее нас, успешнее нас. Очень хочется, чтобы они ещё смогли насладиться уникальностью нашей  планеты, увидели все бесчисленное многообразие нашей планеты!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</a:pPr>
            <a:r>
              <a:rPr b="1" lang="ru-RU" sz="2000" spc="-1" strike="noStrike">
                <a:solidFill>
                  <a:srgbClr val="009900"/>
                </a:solidFill>
                <a:latin typeface="Times New Roman"/>
                <a:ea typeface="Times New Roman"/>
              </a:rPr>
              <a:t>«Все усилия при воспитании окажутся тщетны, пока вы не научите ваших воспитанников любить поле, птиц и цветы».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2000" spc="-1" strike="noStrike">
                <a:solidFill>
                  <a:srgbClr val="009900"/>
                </a:solidFill>
                <a:latin typeface="Times New Roman"/>
                <a:ea typeface="Times New Roman"/>
              </a:rPr>
              <a:t>Рёскин Джон  английский писатель, историк и теоретик искусства.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5" name="Рисунок 225" descr=""/>
          <p:cNvPicPr/>
          <p:nvPr/>
        </p:nvPicPr>
        <p:blipFill>
          <a:blip r:embed="rId1"/>
          <a:stretch/>
        </p:blipFill>
        <p:spPr>
          <a:xfrm>
            <a:off x="1620360" y="3053160"/>
            <a:ext cx="5542920" cy="3295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2" descr=""/>
          <p:cNvPicPr/>
          <p:nvPr/>
        </p:nvPicPr>
        <p:blipFill>
          <a:blip r:embed="rId1"/>
          <a:stretch/>
        </p:blipFill>
        <p:spPr>
          <a:xfrm>
            <a:off x="4680" y="0"/>
            <a:ext cx="9138600" cy="6857280"/>
          </a:xfrm>
          <a:prstGeom prst="rect">
            <a:avLst/>
          </a:prstGeom>
          <a:ln w="9525">
            <a:noFill/>
          </a:ln>
        </p:spPr>
      </p:pic>
      <p:sp>
        <p:nvSpPr>
          <p:cNvPr id="71" name="Прямоугольник 1"/>
          <p:cNvSpPr/>
          <p:nvPr/>
        </p:nvSpPr>
        <p:spPr>
          <a:xfrm>
            <a:off x="250920" y="260280"/>
            <a:ext cx="4571280" cy="3690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72" name="Рисунок 88" descr=""/>
          <p:cNvPicPr/>
          <p:nvPr/>
        </p:nvPicPr>
        <p:blipFill>
          <a:blip r:embed="rId2"/>
          <a:stretch/>
        </p:blipFill>
        <p:spPr>
          <a:xfrm>
            <a:off x="3853800" y="214560"/>
            <a:ext cx="5162040" cy="3441240"/>
          </a:xfrm>
          <a:prstGeom prst="rect">
            <a:avLst/>
          </a:prstGeom>
          <a:ln w="0">
            <a:noFill/>
          </a:ln>
        </p:spPr>
      </p:pic>
      <p:pic>
        <p:nvPicPr>
          <p:cNvPr id="73" name="Рисунок 89" descr=""/>
          <p:cNvPicPr/>
          <p:nvPr/>
        </p:nvPicPr>
        <p:blipFill>
          <a:blip r:embed="rId3"/>
          <a:stretch/>
        </p:blipFill>
        <p:spPr>
          <a:xfrm rot="20977800">
            <a:off x="747000" y="2220840"/>
            <a:ext cx="2502720" cy="1944360"/>
          </a:xfrm>
          <a:prstGeom prst="rect">
            <a:avLst/>
          </a:prstGeom>
          <a:ln w="0">
            <a:noFill/>
          </a:ln>
        </p:spPr>
      </p:pic>
      <p:pic>
        <p:nvPicPr>
          <p:cNvPr id="74" name="Рисунок 90" descr=""/>
          <p:cNvPicPr/>
          <p:nvPr/>
        </p:nvPicPr>
        <p:blipFill>
          <a:blip r:embed="rId4"/>
          <a:srcRect l="22994" t="13346" r="8522" b="22476"/>
          <a:stretch/>
        </p:blipFill>
        <p:spPr>
          <a:xfrm>
            <a:off x="4640400" y="3757320"/>
            <a:ext cx="4319640" cy="2950560"/>
          </a:xfrm>
          <a:prstGeom prst="rect">
            <a:avLst/>
          </a:prstGeom>
          <a:ln w="0">
            <a:noFill/>
          </a:ln>
        </p:spPr>
      </p:pic>
      <p:pic>
        <p:nvPicPr>
          <p:cNvPr id="75" name="Рисунок 91" descr=""/>
          <p:cNvPicPr/>
          <p:nvPr/>
        </p:nvPicPr>
        <p:blipFill>
          <a:blip r:embed="rId5"/>
          <a:stretch/>
        </p:blipFill>
        <p:spPr>
          <a:xfrm>
            <a:off x="742320" y="260280"/>
            <a:ext cx="2890800" cy="2043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Picture 2" descr="C:\Users\renis\OneDrive\Рабочий стол\эковесна 2022 год — копия\20210225_092707.jpg"/>
          <p:cNvPicPr/>
          <p:nvPr/>
        </p:nvPicPr>
        <p:blipFill>
          <a:blip r:embed="rId1"/>
          <a:stretch/>
        </p:blipFill>
        <p:spPr>
          <a:xfrm>
            <a:off x="179280" y="296280"/>
            <a:ext cx="1861560" cy="2480400"/>
          </a:xfrm>
          <a:prstGeom prst="rect">
            <a:avLst/>
          </a:prstGeom>
          <a:ln w="9525">
            <a:noFill/>
          </a:ln>
        </p:spPr>
      </p:pic>
      <p:pic>
        <p:nvPicPr>
          <p:cNvPr id="77" name="Picture 3" descr="C:\Users\renis\OneDrive\Рабочий стол\эковесна 2022 год — копия\20210225_092533.jpg"/>
          <p:cNvPicPr/>
          <p:nvPr/>
        </p:nvPicPr>
        <p:blipFill>
          <a:blip r:embed="rId2"/>
          <a:stretch/>
        </p:blipFill>
        <p:spPr>
          <a:xfrm>
            <a:off x="2163600" y="268920"/>
            <a:ext cx="1637640" cy="2473560"/>
          </a:xfrm>
          <a:prstGeom prst="rect">
            <a:avLst/>
          </a:prstGeom>
          <a:ln w="9525">
            <a:noFill/>
          </a:ln>
        </p:spPr>
      </p:pic>
      <p:pic>
        <p:nvPicPr>
          <p:cNvPr id="78" name="Picture 5" descr=""/>
          <p:cNvPicPr/>
          <p:nvPr/>
        </p:nvPicPr>
        <p:blipFill>
          <a:blip r:embed="rId3"/>
          <a:stretch/>
        </p:blipFill>
        <p:spPr>
          <a:xfrm>
            <a:off x="3924360" y="270000"/>
            <a:ext cx="1855080" cy="2474280"/>
          </a:xfrm>
          <a:prstGeom prst="rect">
            <a:avLst/>
          </a:prstGeom>
          <a:ln w="9525">
            <a:noFill/>
          </a:ln>
        </p:spPr>
      </p:pic>
      <p:sp>
        <p:nvSpPr>
          <p:cNvPr id="79" name="Прямоугольник 5"/>
          <p:cNvSpPr/>
          <p:nvPr/>
        </p:nvSpPr>
        <p:spPr>
          <a:xfrm>
            <a:off x="250920" y="189000"/>
            <a:ext cx="8424000" cy="10040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0" name="Picture 7" descr="C:\Users\renis\OneDrive\Рабочий стол\эковесна 2022 год — копия\20210219_071849.jpg"/>
          <p:cNvPicPr/>
          <p:nvPr/>
        </p:nvPicPr>
        <p:blipFill>
          <a:blip r:embed="rId4"/>
          <a:stretch/>
        </p:blipFill>
        <p:spPr>
          <a:xfrm>
            <a:off x="-2743200" y="-6324480"/>
            <a:ext cx="2699640" cy="3599640"/>
          </a:xfrm>
          <a:prstGeom prst="rect">
            <a:avLst/>
          </a:prstGeom>
          <a:ln w="9525">
            <a:noFill/>
          </a:ln>
        </p:spPr>
      </p:pic>
      <p:pic>
        <p:nvPicPr>
          <p:cNvPr id="81" name="Picture 8" descr="C:\Users\renis\OneDrive\Рабочий стол\эковесна 2022 год — копия\20210219_071849.jpg"/>
          <p:cNvPicPr/>
          <p:nvPr/>
        </p:nvPicPr>
        <p:blipFill>
          <a:blip r:embed="rId5"/>
          <a:stretch/>
        </p:blipFill>
        <p:spPr>
          <a:xfrm>
            <a:off x="-2743200" y="-6324480"/>
            <a:ext cx="2699640" cy="3599640"/>
          </a:xfrm>
          <a:prstGeom prst="rect">
            <a:avLst/>
          </a:prstGeom>
          <a:ln w="9525">
            <a:noFill/>
          </a:ln>
        </p:spPr>
      </p:pic>
      <p:pic>
        <p:nvPicPr>
          <p:cNvPr id="82" name="Рисунок 5" descr=""/>
          <p:cNvPicPr/>
          <p:nvPr/>
        </p:nvPicPr>
        <p:blipFill>
          <a:blip r:embed="rId6"/>
          <a:stretch/>
        </p:blipFill>
        <p:spPr>
          <a:xfrm>
            <a:off x="5902560" y="296280"/>
            <a:ext cx="3059640" cy="2446200"/>
          </a:xfrm>
          <a:prstGeom prst="rect">
            <a:avLst/>
          </a:prstGeom>
          <a:ln w="0">
            <a:noFill/>
          </a:ln>
        </p:spPr>
      </p:pic>
      <p:pic>
        <p:nvPicPr>
          <p:cNvPr id="83" name="Рисунок 7" descr=""/>
          <p:cNvPicPr/>
          <p:nvPr/>
        </p:nvPicPr>
        <p:blipFill>
          <a:blip r:embed="rId7"/>
          <a:stretch/>
        </p:blipFill>
        <p:spPr>
          <a:xfrm>
            <a:off x="144000" y="3356640"/>
            <a:ext cx="4575960" cy="3431880"/>
          </a:xfrm>
          <a:prstGeom prst="rect">
            <a:avLst/>
          </a:prstGeom>
          <a:ln w="0">
            <a:noFill/>
          </a:ln>
        </p:spPr>
      </p:pic>
      <p:pic>
        <p:nvPicPr>
          <p:cNvPr id="84" name="Рисунок 8" descr=""/>
          <p:cNvPicPr/>
          <p:nvPr/>
        </p:nvPicPr>
        <p:blipFill>
          <a:blip r:embed="rId8"/>
          <a:stretch/>
        </p:blipFill>
        <p:spPr>
          <a:xfrm>
            <a:off x="4781520" y="3653280"/>
            <a:ext cx="4180680" cy="3135240"/>
          </a:xfrm>
          <a:prstGeom prst="rect">
            <a:avLst/>
          </a:prstGeom>
          <a:ln w="0">
            <a:noFill/>
          </a:ln>
        </p:spPr>
      </p:pic>
      <p:pic>
        <p:nvPicPr>
          <p:cNvPr id="85" name="Рисунок 103" descr=""/>
          <p:cNvPicPr/>
          <p:nvPr/>
        </p:nvPicPr>
        <p:blipFill>
          <a:blip r:embed="rId9"/>
          <a:stretch/>
        </p:blipFill>
        <p:spPr>
          <a:xfrm>
            <a:off x="5521320" y="2552040"/>
            <a:ext cx="3622320" cy="1821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2"/>
          <p:cNvSpPr/>
          <p:nvPr/>
        </p:nvSpPr>
        <p:spPr>
          <a:xfrm>
            <a:off x="250920" y="189000"/>
            <a:ext cx="8713080" cy="10040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" name="Picture 4" descr=""/>
          <p:cNvPicPr/>
          <p:nvPr/>
        </p:nvPicPr>
        <p:blipFill>
          <a:blip r:embed="rId1"/>
          <a:stretch/>
        </p:blipFill>
        <p:spPr>
          <a:xfrm>
            <a:off x="6000120" y="2010240"/>
            <a:ext cx="2995200" cy="224748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88" name="Picture 9" descr="C:\Users\renis\OneDrive\Рабочий стол\эковесна 2022 год — копия\IMG_20210802_091330.jpg"/>
          <p:cNvPicPr/>
          <p:nvPr/>
        </p:nvPicPr>
        <p:blipFill>
          <a:blip r:embed="rId2"/>
          <a:stretch/>
        </p:blipFill>
        <p:spPr>
          <a:xfrm>
            <a:off x="5958720" y="189000"/>
            <a:ext cx="3062160" cy="172440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89" name="Picture 10" descr="C:\Users\renis\OneDrive\Рабочий стол\IMG20211203161013_01.jpg"/>
          <p:cNvPicPr/>
          <p:nvPr/>
        </p:nvPicPr>
        <p:blipFill>
          <a:blip r:embed="rId3"/>
          <a:stretch/>
        </p:blipFill>
        <p:spPr>
          <a:xfrm>
            <a:off x="3505680" y="189000"/>
            <a:ext cx="2123280" cy="267336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90" name="Picture 11" descr=""/>
          <p:cNvPicPr/>
          <p:nvPr/>
        </p:nvPicPr>
        <p:blipFill>
          <a:blip r:embed="rId4"/>
          <a:stretch/>
        </p:blipFill>
        <p:spPr>
          <a:xfrm>
            <a:off x="3235320" y="4719960"/>
            <a:ext cx="2803320" cy="2137680"/>
          </a:xfrm>
          <a:prstGeom prst="rect">
            <a:avLst/>
          </a:prstGeom>
          <a:ln w="9525">
            <a:noFill/>
          </a:ln>
        </p:spPr>
      </p:pic>
      <p:pic>
        <p:nvPicPr>
          <p:cNvPr id="91" name="Рисунок 112" descr=""/>
          <p:cNvPicPr/>
          <p:nvPr/>
        </p:nvPicPr>
        <p:blipFill>
          <a:blip r:embed="rId5"/>
          <a:stretch/>
        </p:blipFill>
        <p:spPr>
          <a:xfrm>
            <a:off x="3382560" y="2522520"/>
            <a:ext cx="2617200" cy="2033640"/>
          </a:xfrm>
          <a:prstGeom prst="rect">
            <a:avLst/>
          </a:prstGeom>
          <a:ln w="0">
            <a:noFill/>
          </a:ln>
        </p:spPr>
      </p:pic>
      <p:pic>
        <p:nvPicPr>
          <p:cNvPr id="92" name="Рисунок 1" descr=""/>
          <p:cNvPicPr/>
          <p:nvPr/>
        </p:nvPicPr>
        <p:blipFill>
          <a:blip r:embed="rId6"/>
          <a:stretch/>
        </p:blipFill>
        <p:spPr>
          <a:xfrm>
            <a:off x="6243840" y="4671000"/>
            <a:ext cx="2720160" cy="2137680"/>
          </a:xfrm>
          <a:prstGeom prst="rect">
            <a:avLst/>
          </a:prstGeom>
          <a:ln w="0">
            <a:noFill/>
          </a:ln>
        </p:spPr>
      </p:pic>
      <p:pic>
        <p:nvPicPr>
          <p:cNvPr id="93" name="Рисунок 2" descr=""/>
          <p:cNvPicPr/>
          <p:nvPr/>
        </p:nvPicPr>
        <p:blipFill>
          <a:blip r:embed="rId7"/>
          <a:stretch/>
        </p:blipFill>
        <p:spPr>
          <a:xfrm>
            <a:off x="179280" y="4671000"/>
            <a:ext cx="2850480" cy="2137680"/>
          </a:xfrm>
          <a:prstGeom prst="rect">
            <a:avLst/>
          </a:prstGeom>
          <a:ln w="0">
            <a:noFill/>
          </a:ln>
        </p:spPr>
      </p:pic>
      <p:pic>
        <p:nvPicPr>
          <p:cNvPr id="94" name="Рисунок 3" descr=""/>
          <p:cNvPicPr/>
          <p:nvPr/>
        </p:nvPicPr>
        <p:blipFill>
          <a:blip r:embed="rId8"/>
          <a:stretch/>
        </p:blipFill>
        <p:spPr>
          <a:xfrm>
            <a:off x="179280" y="2427840"/>
            <a:ext cx="2837880" cy="2128320"/>
          </a:xfrm>
          <a:prstGeom prst="rect">
            <a:avLst/>
          </a:prstGeom>
          <a:ln w="0">
            <a:noFill/>
          </a:ln>
        </p:spPr>
      </p:pic>
      <p:pic>
        <p:nvPicPr>
          <p:cNvPr id="95" name="Рисунок 4" descr=""/>
          <p:cNvPicPr/>
          <p:nvPr/>
        </p:nvPicPr>
        <p:blipFill>
          <a:blip r:embed="rId9"/>
          <a:stretch/>
        </p:blipFill>
        <p:spPr>
          <a:xfrm>
            <a:off x="179280" y="189000"/>
            <a:ext cx="2832120" cy="2124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Прямоугольник 9"/>
          <p:cNvSpPr/>
          <p:nvPr/>
        </p:nvSpPr>
        <p:spPr>
          <a:xfrm>
            <a:off x="171360" y="90000"/>
            <a:ext cx="8784360" cy="3945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2000" spc="-1" strike="noStrike">
                <a:solidFill>
                  <a:srgbClr val="009900"/>
                </a:solidFill>
                <a:latin typeface="Times New Roman"/>
              </a:rPr>
              <a:t>«Метеостанция»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7" name="Рисунок 208" descr=""/>
          <p:cNvPicPr/>
          <p:nvPr/>
        </p:nvPicPr>
        <p:blipFill>
          <a:blip r:embed="rId1"/>
          <a:stretch/>
        </p:blipFill>
        <p:spPr>
          <a:xfrm>
            <a:off x="106920" y="576360"/>
            <a:ext cx="3418920" cy="2656800"/>
          </a:xfrm>
          <a:prstGeom prst="rect">
            <a:avLst/>
          </a:prstGeom>
          <a:ln w="0">
            <a:noFill/>
          </a:ln>
        </p:spPr>
      </p:pic>
      <p:pic>
        <p:nvPicPr>
          <p:cNvPr id="98" name="Рисунок 1" descr=""/>
          <p:cNvPicPr/>
          <p:nvPr/>
        </p:nvPicPr>
        <p:blipFill>
          <a:blip r:embed="rId2"/>
          <a:stretch/>
        </p:blipFill>
        <p:spPr>
          <a:xfrm>
            <a:off x="171360" y="3233520"/>
            <a:ext cx="4492800" cy="3369600"/>
          </a:xfrm>
          <a:prstGeom prst="rect">
            <a:avLst/>
          </a:prstGeom>
          <a:ln w="0">
            <a:noFill/>
          </a:ln>
        </p:spPr>
      </p:pic>
      <p:pic>
        <p:nvPicPr>
          <p:cNvPr id="99" name="Рисунок 2" descr=""/>
          <p:cNvPicPr/>
          <p:nvPr/>
        </p:nvPicPr>
        <p:blipFill>
          <a:blip r:embed="rId3"/>
          <a:stretch/>
        </p:blipFill>
        <p:spPr>
          <a:xfrm>
            <a:off x="4790520" y="3233520"/>
            <a:ext cx="4165200" cy="3369600"/>
          </a:xfrm>
          <a:prstGeom prst="rect">
            <a:avLst/>
          </a:prstGeom>
          <a:ln w="0">
            <a:noFill/>
          </a:ln>
        </p:spPr>
      </p:pic>
      <p:pic>
        <p:nvPicPr>
          <p:cNvPr id="100" name="Рисунок 3" descr=""/>
          <p:cNvPicPr/>
          <p:nvPr/>
        </p:nvPicPr>
        <p:blipFill>
          <a:blip r:embed="rId4"/>
          <a:stretch/>
        </p:blipFill>
        <p:spPr>
          <a:xfrm>
            <a:off x="3321720" y="1539360"/>
            <a:ext cx="5999400" cy="2840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2" descr=""/>
          <p:cNvPicPr/>
          <p:nvPr/>
        </p:nvPicPr>
        <p:blipFill>
          <a:blip r:embed="rId1"/>
          <a:stretch/>
        </p:blipFill>
        <p:spPr>
          <a:xfrm>
            <a:off x="6279480" y="4280760"/>
            <a:ext cx="2197800" cy="2611800"/>
          </a:xfrm>
          <a:prstGeom prst="rect">
            <a:avLst/>
          </a:prstGeom>
          <a:ln w="9525">
            <a:noFill/>
          </a:ln>
        </p:spPr>
      </p:pic>
      <p:sp>
        <p:nvSpPr>
          <p:cNvPr id="102" name="Прямоугольник 2"/>
          <p:cNvSpPr/>
          <p:nvPr/>
        </p:nvSpPr>
        <p:spPr>
          <a:xfrm>
            <a:off x="324000" y="189000"/>
            <a:ext cx="8568720" cy="13089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3" name="Picture 2" descr="C:\Users\renis\OneDrive\Рабочий стол\эковесна 2022 год — копия\20201202_112107.jpg"/>
          <p:cNvPicPr/>
          <p:nvPr/>
        </p:nvPicPr>
        <p:blipFill>
          <a:blip r:embed="rId2"/>
          <a:stretch/>
        </p:blipFill>
        <p:spPr>
          <a:xfrm>
            <a:off x="-2743200" y="-6324480"/>
            <a:ext cx="2699640" cy="3599640"/>
          </a:xfrm>
          <a:prstGeom prst="rect">
            <a:avLst/>
          </a:prstGeom>
          <a:ln w="9525">
            <a:noFill/>
          </a:ln>
        </p:spPr>
      </p:pic>
      <p:pic>
        <p:nvPicPr>
          <p:cNvPr id="104" name="Picture 4" descr="C:\Users\renis\OneDrive\Рабочий стол\эковесна 2022 год — копия\IMG-20190618-WA0021.jpg"/>
          <p:cNvPicPr/>
          <p:nvPr/>
        </p:nvPicPr>
        <p:blipFill>
          <a:blip r:embed="rId3"/>
          <a:stretch/>
        </p:blipFill>
        <p:spPr>
          <a:xfrm>
            <a:off x="177120" y="189000"/>
            <a:ext cx="2540880" cy="338868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05" name="Рисунок 6" descr="C:\Users\Эльвира\Desktop\документы средняя группа 2021-2022\лето фото\IMG-20210914-WA0019.jpg"/>
          <p:cNvPicPr/>
          <p:nvPr/>
        </p:nvPicPr>
        <p:blipFill>
          <a:blip r:embed="rId4"/>
          <a:stretch/>
        </p:blipFill>
        <p:spPr>
          <a:xfrm>
            <a:off x="2827080" y="189000"/>
            <a:ext cx="3285000" cy="201564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06" name="Picture 5" descr="C:\Users\renis\OneDrive\Рабочий стол\эковесна 2022 год — копия\P_20180817_090658.jpg"/>
          <p:cNvPicPr/>
          <p:nvPr/>
        </p:nvPicPr>
        <p:blipFill>
          <a:blip r:embed="rId5"/>
          <a:stretch/>
        </p:blipFill>
        <p:spPr>
          <a:xfrm>
            <a:off x="177480" y="3695400"/>
            <a:ext cx="2534400" cy="142632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07" name="Picture 1" descr="C:\Users\renis\OneDrive\Рабочий стол\эковесна 2022 год — копия\IMG-20190624-WA0019.jpg"/>
          <p:cNvPicPr/>
          <p:nvPr/>
        </p:nvPicPr>
        <p:blipFill>
          <a:blip r:embed="rId6"/>
          <a:stretch/>
        </p:blipFill>
        <p:spPr>
          <a:xfrm>
            <a:off x="6276960" y="189000"/>
            <a:ext cx="2686320" cy="201564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08" name="Picture 17" descr="C:\Users\renis\OneDrive\Рабочий стол\эковесна 2022 год — копия\P_20180521_111351.jpg"/>
          <p:cNvPicPr/>
          <p:nvPr/>
        </p:nvPicPr>
        <p:blipFill>
          <a:blip r:embed="rId7"/>
          <a:stretch/>
        </p:blipFill>
        <p:spPr>
          <a:xfrm>
            <a:off x="2963520" y="2405160"/>
            <a:ext cx="2751120" cy="4231800"/>
          </a:xfrm>
          <a:prstGeom prst="rect">
            <a:avLst/>
          </a:prstGeom>
          <a:ln w="9525">
            <a:noFill/>
          </a:ln>
        </p:spPr>
      </p:pic>
      <p:pic>
        <p:nvPicPr>
          <p:cNvPr id="109" name="Picture 18" descr="C:\Users\renis\OneDrive\Рабочий стол\эковесна 2022 год — копия\20210416_102335.jpg"/>
          <p:cNvPicPr/>
          <p:nvPr/>
        </p:nvPicPr>
        <p:blipFill>
          <a:blip r:embed="rId8"/>
          <a:stretch/>
        </p:blipFill>
        <p:spPr>
          <a:xfrm>
            <a:off x="177480" y="5230080"/>
            <a:ext cx="2503080" cy="1464120"/>
          </a:xfrm>
          <a:prstGeom prst="rect">
            <a:avLst/>
          </a:prstGeom>
          <a:ln w="9525">
            <a:noFill/>
          </a:ln>
        </p:spPr>
      </p:pic>
      <p:pic>
        <p:nvPicPr>
          <p:cNvPr id="110" name="Рисунок 122" descr=""/>
          <p:cNvPicPr/>
          <p:nvPr/>
        </p:nvPicPr>
        <p:blipFill>
          <a:blip r:embed="rId9"/>
          <a:stretch/>
        </p:blipFill>
        <p:spPr>
          <a:xfrm flipH="1">
            <a:off x="5024160" y="1698480"/>
            <a:ext cx="3453480" cy="27100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Прямоугольник 1"/>
          <p:cNvSpPr/>
          <p:nvPr/>
        </p:nvSpPr>
        <p:spPr>
          <a:xfrm>
            <a:off x="250920" y="115920"/>
            <a:ext cx="8713080" cy="13089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2" name="Picture 10" descr="C:\Users\renis\OneDrive\Рабочий стол\IMG-20220221-WA0020 (1).jpg"/>
          <p:cNvPicPr/>
          <p:nvPr/>
        </p:nvPicPr>
        <p:blipFill>
          <a:blip r:embed="rId1"/>
          <a:stretch/>
        </p:blipFill>
        <p:spPr>
          <a:xfrm>
            <a:off x="3633120" y="115920"/>
            <a:ext cx="2248920" cy="299952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13" name="Picture 11" descr="C:\Users\renis\OneDrive\Рабочий стол\IMG-20220221-WA0010.jpg"/>
          <p:cNvPicPr/>
          <p:nvPr/>
        </p:nvPicPr>
        <p:blipFill>
          <a:blip r:embed="rId2"/>
          <a:stretch/>
        </p:blipFill>
        <p:spPr>
          <a:xfrm>
            <a:off x="118440" y="115920"/>
            <a:ext cx="3384000" cy="253764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14" name="Picture 12" descr="C:\Users\renis\OneDrive\Рабочий стол\IMG-20220221-WA0006.jpg"/>
          <p:cNvPicPr/>
          <p:nvPr/>
        </p:nvPicPr>
        <p:blipFill>
          <a:blip r:embed="rId3"/>
          <a:stretch/>
        </p:blipFill>
        <p:spPr>
          <a:xfrm>
            <a:off x="6014880" y="115920"/>
            <a:ext cx="2903040" cy="214920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15" name="Рисунок 1" descr="C:\Users\Эльвира\Desktop\документы средняя группа 2021-2022\лето\IMG_20210806_091531.jpg"/>
          <p:cNvPicPr/>
          <p:nvPr/>
        </p:nvPicPr>
        <p:blipFill>
          <a:blip r:embed="rId4"/>
          <a:srcRect l="8016" t="17277" r="0" b="0"/>
          <a:stretch/>
        </p:blipFill>
        <p:spPr>
          <a:xfrm>
            <a:off x="6091200" y="2425320"/>
            <a:ext cx="2844360" cy="1772280"/>
          </a:xfrm>
          <a:prstGeom prst="rect">
            <a:avLst/>
          </a:prstGeom>
          <a:ln w="0">
            <a:noFill/>
          </a:ln>
          <a:effectLst>
            <a:outerShdw algn="tl" blurRad="291960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16" name="Рисунок 2" descr="C:\Users\Эльвира\Desktop\документы средняя группа 2021-2022\лето\IMG_20210806_154108.jpg"/>
          <p:cNvPicPr/>
          <p:nvPr/>
        </p:nvPicPr>
        <p:blipFill>
          <a:blip r:embed="rId5"/>
          <a:stretch/>
        </p:blipFill>
        <p:spPr>
          <a:xfrm>
            <a:off x="3168720" y="3243960"/>
            <a:ext cx="2458080" cy="3202560"/>
          </a:xfrm>
          <a:prstGeom prst="rect">
            <a:avLst/>
          </a:prstGeom>
          <a:ln w="9525">
            <a:noFill/>
          </a:ln>
          <a:effectLst>
            <a:outerShdw algn="tl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17" name="Рисунок 9" descr="C:\Users\Эльвира\Desktop\документы средняя группа 2021-2022\лето\IMG_20210806_093057.jpg"/>
          <p:cNvPicPr/>
          <p:nvPr/>
        </p:nvPicPr>
        <p:blipFill>
          <a:blip r:embed="rId6"/>
          <a:stretch/>
        </p:blipFill>
        <p:spPr>
          <a:xfrm>
            <a:off x="138240" y="2793960"/>
            <a:ext cx="2851920" cy="3661560"/>
          </a:xfrm>
          <a:prstGeom prst="rect">
            <a:avLst/>
          </a:prstGeom>
          <a:ln w="9525">
            <a:noFill/>
          </a:ln>
          <a:effectLst>
            <a:outerShdw algn="tl" dir="2700000" dist="138988" rotWithShape="0">
              <a:srgbClr val="333333">
                <a:alpha val="65000"/>
              </a:srgbClr>
            </a:outerShdw>
          </a:effectLst>
        </p:spPr>
      </p:pic>
      <p:pic>
        <p:nvPicPr>
          <p:cNvPr id="118" name="Рисунок 130" descr=""/>
          <p:cNvPicPr/>
          <p:nvPr/>
        </p:nvPicPr>
        <p:blipFill>
          <a:blip r:embed="rId7"/>
          <a:stretch/>
        </p:blipFill>
        <p:spPr>
          <a:xfrm>
            <a:off x="5348160" y="4506840"/>
            <a:ext cx="3795480" cy="2283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Прямоугольник 3"/>
          <p:cNvSpPr/>
          <p:nvPr/>
        </p:nvSpPr>
        <p:spPr>
          <a:xfrm>
            <a:off x="277200" y="177120"/>
            <a:ext cx="6280920" cy="3945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2000" spc="-1" strike="noStrike">
                <a:solidFill>
                  <a:srgbClr val="009900"/>
                </a:solidFill>
                <a:latin typeface="Times New Roman"/>
              </a:rPr>
              <a:t>Акция «Чистый берег»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0" name="Рисунок 132" descr=""/>
          <p:cNvPicPr/>
          <p:nvPr/>
        </p:nvPicPr>
        <p:blipFill>
          <a:blip r:embed="rId1"/>
          <a:stretch/>
        </p:blipFill>
        <p:spPr>
          <a:xfrm>
            <a:off x="143640" y="572400"/>
            <a:ext cx="3854160" cy="2890440"/>
          </a:xfrm>
          <a:prstGeom prst="rect">
            <a:avLst/>
          </a:prstGeom>
          <a:ln w="0">
            <a:noFill/>
          </a:ln>
        </p:spPr>
      </p:pic>
      <p:pic>
        <p:nvPicPr>
          <p:cNvPr id="121" name="Рисунок 133" descr=""/>
          <p:cNvPicPr/>
          <p:nvPr/>
        </p:nvPicPr>
        <p:blipFill>
          <a:blip r:embed="rId2"/>
          <a:stretch/>
        </p:blipFill>
        <p:spPr>
          <a:xfrm>
            <a:off x="6426360" y="2346480"/>
            <a:ext cx="2571840" cy="1928520"/>
          </a:xfrm>
          <a:prstGeom prst="rect">
            <a:avLst/>
          </a:prstGeom>
          <a:ln w="0">
            <a:noFill/>
          </a:ln>
        </p:spPr>
      </p:pic>
      <p:pic>
        <p:nvPicPr>
          <p:cNvPr id="122" name="Рисунок 134" descr=""/>
          <p:cNvPicPr/>
          <p:nvPr/>
        </p:nvPicPr>
        <p:blipFill>
          <a:blip r:embed="rId3"/>
          <a:stretch/>
        </p:blipFill>
        <p:spPr>
          <a:xfrm>
            <a:off x="6393960" y="264600"/>
            <a:ext cx="2571840" cy="1928880"/>
          </a:xfrm>
          <a:prstGeom prst="rect">
            <a:avLst/>
          </a:prstGeom>
          <a:ln w="0">
            <a:noFill/>
          </a:ln>
        </p:spPr>
      </p:pic>
      <p:pic>
        <p:nvPicPr>
          <p:cNvPr id="123" name="Рисунок 135" descr=""/>
          <p:cNvPicPr/>
          <p:nvPr/>
        </p:nvPicPr>
        <p:blipFill>
          <a:blip r:embed="rId4"/>
          <a:stretch/>
        </p:blipFill>
        <p:spPr>
          <a:xfrm>
            <a:off x="6393960" y="4482000"/>
            <a:ext cx="2599920" cy="1938240"/>
          </a:xfrm>
          <a:prstGeom prst="rect">
            <a:avLst/>
          </a:prstGeom>
          <a:ln w="0">
            <a:noFill/>
          </a:ln>
        </p:spPr>
      </p:pic>
      <p:pic>
        <p:nvPicPr>
          <p:cNvPr id="124" name="Рисунок 138" descr=""/>
          <p:cNvPicPr/>
          <p:nvPr/>
        </p:nvPicPr>
        <p:blipFill>
          <a:blip r:embed="rId5"/>
          <a:stretch/>
        </p:blipFill>
        <p:spPr>
          <a:xfrm>
            <a:off x="4101120" y="259200"/>
            <a:ext cx="2180880" cy="1635480"/>
          </a:xfrm>
          <a:prstGeom prst="rect">
            <a:avLst/>
          </a:prstGeom>
          <a:ln w="0">
            <a:noFill/>
          </a:ln>
        </p:spPr>
      </p:pic>
      <p:pic>
        <p:nvPicPr>
          <p:cNvPr id="125" name="Рисунок 139" descr=""/>
          <p:cNvPicPr/>
          <p:nvPr/>
        </p:nvPicPr>
        <p:blipFill>
          <a:blip r:embed="rId6"/>
          <a:stretch/>
        </p:blipFill>
        <p:spPr>
          <a:xfrm>
            <a:off x="4092120" y="1940760"/>
            <a:ext cx="2169360" cy="1515960"/>
          </a:xfrm>
          <a:prstGeom prst="rect">
            <a:avLst/>
          </a:prstGeom>
          <a:ln w="0">
            <a:noFill/>
          </a:ln>
        </p:spPr>
      </p:pic>
      <p:pic>
        <p:nvPicPr>
          <p:cNvPr id="126" name="Рисунок 1" descr=""/>
          <p:cNvPicPr/>
          <p:nvPr/>
        </p:nvPicPr>
        <p:blipFill>
          <a:blip r:embed="rId7"/>
          <a:stretch/>
        </p:blipFill>
        <p:spPr>
          <a:xfrm>
            <a:off x="2401200" y="3509640"/>
            <a:ext cx="3880800" cy="2910600"/>
          </a:xfrm>
          <a:prstGeom prst="rect">
            <a:avLst/>
          </a:prstGeom>
          <a:ln w="0">
            <a:noFill/>
          </a:ln>
        </p:spPr>
      </p:pic>
      <p:pic>
        <p:nvPicPr>
          <p:cNvPr id="127" name="Рисунок 137" descr=""/>
          <p:cNvPicPr/>
          <p:nvPr/>
        </p:nvPicPr>
        <p:blipFill>
          <a:blip r:embed="rId8"/>
          <a:stretch/>
        </p:blipFill>
        <p:spPr>
          <a:xfrm>
            <a:off x="0" y="3463200"/>
            <a:ext cx="3347280" cy="2957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1971</TotalTime>
  <Application>LibreOffice/24.2.1.2$Windows_X86_64 LibreOffice_project/db4def46b0453cc22e2d0305797cf981b68ef5ac</Application>
  <AppVersion>15.0000</AppVersion>
  <Words>197</Words>
  <Paragraphs>26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2022-05-04T19:17:14Z</dcterms:created>
  <dc:creator>Ранисовичь Ранис</dc:creator>
  <dc:description/>
  <dc:language>ru-RU</dc:language>
  <cp:lastModifiedBy/>
  <dcterms:modified xsi:type="dcterms:W3CDTF">2024-11-29T08:22:29Z</dcterms:modified>
  <cp:revision>58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</vt:i4>
  </property>
  <property fmtid="{D5CDD505-2E9C-101B-9397-08002B2CF9AE}" pid="3" name="PresentationFormat">
    <vt:lpwstr>Экран (4:3)</vt:lpwstr>
  </property>
  <property fmtid="{D5CDD505-2E9C-101B-9397-08002B2CF9AE}" pid="4" name="Slides">
    <vt:i4>21</vt:i4>
  </property>
</Properties>
</file>