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58" r:id="rId4"/>
    <p:sldId id="267" r:id="rId5"/>
    <p:sldId id="261" r:id="rId6"/>
    <p:sldId id="272" r:id="rId7"/>
    <p:sldId id="265" r:id="rId8"/>
    <p:sldId id="269" r:id="rId9"/>
    <p:sldId id="270" r:id="rId10"/>
    <p:sldId id="271" r:id="rId11"/>
    <p:sldId id="264" r:id="rId12"/>
    <p:sldId id="273" r:id="rId13"/>
    <p:sldId id="268" r:id="rId14"/>
    <p:sldId id="274" r:id="rId15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47" d="100"/>
          <a:sy n="47" d="100"/>
        </p:scale>
        <p:origin x="-1980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7FC1F-BD21-42C2-8D29-61B314B28BDE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64376-ACE5-47A8-A7AD-7F95A5B16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FA2B0-F12B-43F0-9D22-F55FE2E50305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469E3-0FCF-417A-961E-36A1DC8B9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63813-4782-415C-90E2-E1EE189EAFDB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2F7F2-24ED-4AE4-9E39-9881C5442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alphaModFix amt="71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56998-9AAC-4628-BFC6-20D06D6E6E6A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B32F8-3FBD-463A-9719-7EDFEE9924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69680-26E9-47D6-BA3C-D6784CEA7B21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A38EE-0B13-465D-8136-851880348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38FED-ACEB-4DBF-BB5B-11D3F9482C3C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E29A5-34F8-4D95-A645-B85889E2B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AC12C-2C8D-4900-9FF8-18BE754D4C39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A022B-F0A5-4DDF-8C5C-62A0B74BB7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ACD6-798B-4745-A2FC-57EE20E2F638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92CC8-F7C7-4C36-AD89-B60E70B9C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403B2-A177-41BB-9D2A-D51143ABDD57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93FF6-F3D0-47A2-90F6-69BC82E2C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12C9D-219C-40BB-B569-6CE1B6D341DA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B2F5C-1F20-4D98-A0AF-6C6E21B1B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32EA1-0F2C-41EE-882D-63B24A3DA10A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897F6-39FE-4F67-B285-E2ABC564A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A8A556-5921-4FB1-B43E-07A14661EA20}" type="datetimeFigureOut">
              <a:rPr lang="ru-RU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2E3A0A-0E4A-4374-A136-117324F9B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microsoft.com/office/2007/relationships/hdphoto" Target="../media/hdphoto2.wdp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3.wdp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microsoft.com/office/2007/relationships/hdphoto" Target="../media/hdphoto4.wdp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5" y="-571528"/>
            <a:ext cx="8229600" cy="479743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«Ал </a:t>
            </a:r>
            <a:r>
              <a:rPr lang="ru-RU" b="1" dirty="0" err="1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җилкәннәр</a:t>
            </a:r>
            <a:r>
              <a:rPr lang="ru-RU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исемендәге</a:t>
            </a:r>
            <a:r>
              <a:rPr lang="ru-RU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балалар</a:t>
            </a:r>
            <a:r>
              <a:rPr lang="ru-RU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оешмасы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 descr="BS0055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138" y="4875208"/>
            <a:ext cx="2143140" cy="1982792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7" y="2928934"/>
            <a:ext cx="8358247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бәйсез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җитди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үзидарәле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оешма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Шәүкәт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Галиев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исемендәге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Бакырчы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төп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гомумбелем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мәктәбендә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714744" y="5714992"/>
            <a:ext cx="4929222" cy="11430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Мәктәп линейкасын һәр атна депутат алып бара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85720" y="3500438"/>
            <a:ext cx="2876106" cy="9286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Мәктәп депутатын сайлау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14" y="2204864"/>
            <a:ext cx="4148751" cy="33182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C:\Users\3939~1\AppData\Local\Temp\Rar$DI04.958\Photo11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93674" cy="358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3939~1\AppData\Local\Temp\Rar$DI15.214\Photo116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674" y="-30191"/>
            <a:ext cx="2736304" cy="3613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tt-RU" dirty="0" smtClean="0"/>
              <a:t>Эзтабарлар сафына  кабул итү</a:t>
            </a:r>
            <a:endParaRPr lang="ru-RU" dirty="0"/>
          </a:p>
        </p:txBody>
      </p:sp>
      <p:pic>
        <p:nvPicPr>
          <p:cNvPr id="3" name="Picture 2" descr="C:\Users\Иршат\Desktop\фотки1\SDC14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8240">
            <a:off x="539552" y="1124744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Иршат\Desktop\фотки1\SDC148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7617">
            <a:off x="4716016" y="1297851"/>
            <a:ext cx="3629251" cy="263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Иршат\Desktop\фотки1\SDC148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121" y="3717032"/>
            <a:ext cx="3700153" cy="277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Эзтабар,варис-туган ил патриотлары </a:t>
            </a:r>
            <a:endParaRPr lang="ru-RU" dirty="0"/>
          </a:p>
        </p:txBody>
      </p:sp>
      <p:pic>
        <p:nvPicPr>
          <p:cNvPr id="2050" name="Picture 2" descr="C:\Users\Иршат\Desktop\100SSCAM\SDC14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742236" cy="3556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шат\Desktop\100SSCAM\SDC14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19706"/>
            <a:ext cx="5030269" cy="3772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896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14.04. Семинар ЗДВР\DSC07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0284">
            <a:off x="26824" y="1700808"/>
            <a:ext cx="4768059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14.04. Семинар ЗДВР\DSC079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200" y="3861048"/>
            <a:ext cx="4009505" cy="26642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tt-RU" dirty="0" smtClean="0"/>
              <a:t>Гореф-гадәтләрне онытмыйбыз</a:t>
            </a:r>
            <a:endParaRPr lang="ru-RU" dirty="0"/>
          </a:p>
        </p:txBody>
      </p:sp>
      <p:pic>
        <p:nvPicPr>
          <p:cNvPr id="3076" name="Picture 4" descr="G:\14.04. Семинар ЗДВР\DSC079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08720"/>
            <a:ext cx="4030174" cy="26780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Сау</a:t>
            </a:r>
            <a:r>
              <a:rPr lang="ru-RU" dirty="0" smtClean="0"/>
              <a:t> </a:t>
            </a:r>
            <a:r>
              <a:rPr lang="ru-RU" dirty="0" err="1" smtClean="0"/>
              <a:t>бул</a:t>
            </a:r>
            <a:r>
              <a:rPr lang="ru-RU" dirty="0" smtClean="0"/>
              <a:t> </a:t>
            </a:r>
            <a:r>
              <a:rPr lang="ru-RU" dirty="0" err="1" smtClean="0"/>
              <a:t>мәктәп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026" name="Picture 2" descr="G:\DSCN22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264696" cy="4698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67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i="1" dirty="0" err="1" smtClean="0"/>
              <a:t>Безнең</a:t>
            </a:r>
            <a:r>
              <a:rPr lang="ru-RU" i="1" dirty="0" smtClean="0"/>
              <a:t> девиз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>« </a:t>
            </a:r>
            <a:r>
              <a:rPr lang="ru-RU" dirty="0" err="1" smtClean="0"/>
              <a:t>Һәрвакыт</a:t>
            </a:r>
            <a:r>
              <a:rPr lang="ru-RU" dirty="0" smtClean="0"/>
              <a:t> </a:t>
            </a:r>
            <a:r>
              <a:rPr lang="ru-RU" dirty="0" err="1" smtClean="0"/>
              <a:t>әзер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i="1" dirty="0" err="1" smtClean="0"/>
              <a:t>Безнең</a:t>
            </a:r>
            <a:r>
              <a:rPr lang="ru-RU" i="1" dirty="0" smtClean="0"/>
              <a:t> лозунг:</a:t>
            </a:r>
            <a:br>
              <a:rPr lang="ru-RU" i="1" dirty="0" smtClean="0"/>
            </a:br>
            <a:r>
              <a:rPr lang="ru-RU" b="1" dirty="0" smtClean="0"/>
              <a:t>«</a:t>
            </a:r>
            <a:r>
              <a:rPr lang="ru-RU" b="1" dirty="0" err="1" smtClean="0"/>
              <a:t>Көн</a:t>
            </a:r>
            <a:r>
              <a:rPr lang="ru-RU" b="1" dirty="0" smtClean="0"/>
              <a:t> </a:t>
            </a:r>
            <a:r>
              <a:rPr lang="ru-RU" b="1" dirty="0" err="1" smtClean="0"/>
              <a:t>саен</a:t>
            </a:r>
            <a:r>
              <a:rPr lang="ru-RU" b="1" dirty="0" smtClean="0"/>
              <a:t> </a:t>
            </a:r>
            <a:r>
              <a:rPr lang="ru-RU" b="1" dirty="0" err="1" smtClean="0"/>
              <a:t>яхшылык</a:t>
            </a:r>
            <a:r>
              <a:rPr lang="ru-RU" b="1" dirty="0" smtClean="0"/>
              <a:t> </a:t>
            </a:r>
            <a:r>
              <a:rPr lang="ru-RU" b="1" dirty="0" err="1" smtClean="0"/>
              <a:t>кыл</a:t>
            </a:r>
            <a:r>
              <a:rPr lang="ru-RU" b="1" dirty="0" smtClean="0"/>
              <a:t>!»</a:t>
            </a:r>
            <a:endParaRPr lang="ru-RU" b="1" dirty="0"/>
          </a:p>
        </p:txBody>
      </p:sp>
      <p:pic>
        <p:nvPicPr>
          <p:cNvPr id="22530" name="Рисунок 9" descr="C:\Documents and Settings\Admin\Рабочий стол\День знаний 2 класс\post-70101-1236449698_thu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000372"/>
            <a:ext cx="303848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400109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“Ал җилкәннәр” исемле оешманың структурасы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46" name="Скругленный прямоугольник 1"/>
          <p:cNvSpPr>
            <a:spLocks noChangeArrowheads="1"/>
          </p:cNvSpPr>
          <p:nvPr/>
        </p:nvSpPr>
        <p:spPr bwMode="auto">
          <a:xfrm>
            <a:off x="2643174" y="857232"/>
            <a:ext cx="3714776" cy="42862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tt-RU" sz="2800" b="1" dirty="0" smtClean="0">
                <a:cs typeface="Arial" pitchFamily="34" charset="0"/>
              </a:rPr>
              <a:t>Сайлаулар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47" name="Стрелка вниз 2"/>
          <p:cNvSpPr>
            <a:spLocks noChangeArrowheads="1"/>
          </p:cNvSpPr>
          <p:nvPr/>
        </p:nvSpPr>
        <p:spPr bwMode="auto">
          <a:xfrm>
            <a:off x="4286248" y="1357299"/>
            <a:ext cx="500067" cy="35719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Скругленный прямоугольник 3"/>
          <p:cNvSpPr>
            <a:spLocks noChangeArrowheads="1"/>
          </p:cNvSpPr>
          <p:nvPr/>
        </p:nvSpPr>
        <p:spPr bwMode="auto">
          <a:xfrm>
            <a:off x="2786049" y="1785926"/>
            <a:ext cx="3357587" cy="42862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ПРЕЗИДЕНТ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49" name="Стрелка вниз 4"/>
          <p:cNvSpPr>
            <a:spLocks noChangeArrowheads="1"/>
          </p:cNvSpPr>
          <p:nvPr/>
        </p:nvSpPr>
        <p:spPr bwMode="auto">
          <a:xfrm>
            <a:off x="4286248" y="2285992"/>
            <a:ext cx="500067" cy="428628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Скругленный прямоугольник 5"/>
          <p:cNvSpPr>
            <a:spLocks noChangeArrowheads="1"/>
          </p:cNvSpPr>
          <p:nvPr/>
        </p:nvSpPr>
        <p:spPr bwMode="auto">
          <a:xfrm>
            <a:off x="2214546" y="2786058"/>
            <a:ext cx="4643471" cy="428628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МИНИСТРЛАР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1" name="Скругленный прямоугольник 7"/>
          <p:cNvSpPr>
            <a:spLocks noChangeArrowheads="1"/>
          </p:cNvSpPr>
          <p:nvPr/>
        </p:nvSpPr>
        <p:spPr bwMode="auto">
          <a:xfrm>
            <a:off x="285721" y="3429000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cs typeface="Arial" pitchFamily="34" charset="0"/>
              </a:rPr>
              <a:t>МӘГАРИФ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2" name="Скругленный прямоугольник 8"/>
          <p:cNvSpPr>
            <a:spLocks noChangeArrowheads="1"/>
          </p:cNvSpPr>
          <p:nvPr/>
        </p:nvSpPr>
        <p:spPr bwMode="auto">
          <a:xfrm>
            <a:off x="2500300" y="3429000"/>
            <a:ext cx="1800225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cs typeface="Arial" pitchFamily="34" charset="0"/>
              </a:rPr>
              <a:t>МӘДӘНИЯТ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3" name="Скругленный прямоугольник 9"/>
          <p:cNvSpPr>
            <a:spLocks noChangeArrowheads="1"/>
          </p:cNvSpPr>
          <p:nvPr/>
        </p:nvSpPr>
        <p:spPr bwMode="auto">
          <a:xfrm>
            <a:off x="4786315" y="3357562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b="1" dirty="0" smtClean="0">
                <a:cs typeface="Arial" pitchFamily="34" charset="0"/>
              </a:rPr>
              <a:t>СПОРТ ҺӘМ СӘЛАМӘТЛЕК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4" name="Скругленный прямоугольник 10"/>
          <p:cNvSpPr>
            <a:spLocks noChangeArrowheads="1"/>
          </p:cNvSpPr>
          <p:nvPr/>
        </p:nvSpPr>
        <p:spPr bwMode="auto">
          <a:xfrm>
            <a:off x="7072331" y="3357562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b="1" dirty="0" smtClean="0">
                <a:cs typeface="Arial" pitchFamily="34" charset="0"/>
              </a:rPr>
              <a:t>МАССАКҮЛӘМ МӘГ</a:t>
            </a:r>
            <a:r>
              <a:rPr lang="ru-RU" b="1" dirty="0" smtClean="0">
                <a:cs typeface="Arial" pitchFamily="34" charset="0"/>
              </a:rPr>
              <a:t>Ъ</a:t>
            </a:r>
            <a:r>
              <a:rPr lang="tt-RU" b="1" dirty="0" smtClean="0">
                <a:cs typeface="Arial" pitchFamily="34" charset="0"/>
              </a:rPr>
              <a:t>ЛУМАТ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5" name="Скругленный прямоугольник 11"/>
          <p:cNvSpPr>
            <a:spLocks noChangeArrowheads="1"/>
          </p:cNvSpPr>
          <p:nvPr/>
        </p:nvSpPr>
        <p:spPr bwMode="auto">
          <a:xfrm>
            <a:off x="285721" y="4572008"/>
            <a:ext cx="1785919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b="1" dirty="0" smtClean="0">
                <a:cs typeface="Arial" pitchFamily="34" charset="0"/>
              </a:rPr>
              <a:t>“Эзтабарлар”  отряды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6" name="Скругленный прямоугольник 13"/>
          <p:cNvSpPr>
            <a:spLocks noChangeArrowheads="1"/>
          </p:cNvSpPr>
          <p:nvPr/>
        </p:nvSpPr>
        <p:spPr bwMode="auto">
          <a:xfrm>
            <a:off x="285721" y="5715016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tt-RU" b="1" dirty="0" smtClean="0">
                <a:cs typeface="Arial" pitchFamily="34" charset="0"/>
              </a:rPr>
              <a:t>“Варислар” отряды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7" name="Ромб 16"/>
          <p:cNvSpPr>
            <a:spLocks noChangeArrowheads="1"/>
          </p:cNvSpPr>
          <p:nvPr/>
        </p:nvSpPr>
        <p:spPr bwMode="auto">
          <a:xfrm>
            <a:off x="2857490" y="4357695"/>
            <a:ext cx="3457575" cy="1143008"/>
          </a:xfrm>
          <a:prstGeom prst="diamond">
            <a:avLst/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tt-RU" sz="2800" b="1" dirty="0" smtClean="0">
                <a:cs typeface="Arial" pitchFamily="34" charset="0"/>
              </a:rPr>
              <a:t>Укучылар советы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8" name="Скругленный прямоугольник 15"/>
          <p:cNvSpPr>
            <a:spLocks noChangeArrowheads="1"/>
          </p:cNvSpPr>
          <p:nvPr/>
        </p:nvSpPr>
        <p:spPr bwMode="auto">
          <a:xfrm>
            <a:off x="2786050" y="5715016"/>
            <a:ext cx="3500463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tt-RU" b="1" dirty="0" smtClean="0">
                <a:cs typeface="Arial" pitchFamily="34" charset="0"/>
              </a:rPr>
              <a:t>“Ал җилкәннәр” исемендәге  балалар оешмасы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59" name="Скругленный прямоугольник 14"/>
          <p:cNvSpPr>
            <a:spLocks noChangeArrowheads="1"/>
          </p:cNvSpPr>
          <p:nvPr/>
        </p:nvSpPr>
        <p:spPr bwMode="auto">
          <a:xfrm>
            <a:off x="7143769" y="5643578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tt-RU" sz="2000" b="1" dirty="0" smtClean="0">
                <a:cs typeface="Arial" pitchFamily="34" charset="0"/>
              </a:rPr>
              <a:t>Во</a:t>
            </a:r>
            <a:r>
              <a:rPr lang="ru-RU" sz="2000" b="1" dirty="0" smtClean="0">
                <a:cs typeface="Arial" pitchFamily="34" charset="0"/>
              </a:rPr>
              <a:t>ж</a:t>
            </a:r>
            <a:r>
              <a:rPr lang="tt-RU" sz="2000" b="1" dirty="0" smtClean="0">
                <a:cs typeface="Arial" pitchFamily="34" charset="0"/>
              </a:rPr>
              <a:t>атыйлар штабы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6160" name="Скругленный прямоугольник 12"/>
          <p:cNvSpPr>
            <a:spLocks noChangeArrowheads="1"/>
          </p:cNvSpPr>
          <p:nvPr/>
        </p:nvSpPr>
        <p:spPr bwMode="auto">
          <a:xfrm>
            <a:off x="7101828" y="4515318"/>
            <a:ext cx="1790700" cy="85725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lang="ru-RU" sz="2000" b="1" dirty="0" err="1">
                <a:cs typeface="Arial" pitchFamily="34" charset="0"/>
              </a:rPr>
              <a:t>Хезм</a:t>
            </a:r>
            <a:r>
              <a:rPr lang="tt-RU" sz="2000" b="1" dirty="0">
                <a:cs typeface="Arial" pitchFamily="34" charset="0"/>
              </a:rPr>
              <a:t>әт һәм мәшгул</a:t>
            </a:r>
            <a:r>
              <a:rPr lang="ru-RU" sz="2000" b="1" dirty="0" err="1">
                <a:cs typeface="Arial" pitchFamily="34" charset="0"/>
              </a:rPr>
              <a:t>ьлек</a:t>
            </a:r>
            <a:endParaRPr lang="ru-RU" sz="2000" b="1" dirty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161" name="Рисунок 3" descr="C:\Users\Raven\Desktop\0_9420c_210f1dc6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4281" y="1000108"/>
            <a:ext cx="1428763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оешмасының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символикасы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1071546"/>
            <a:ext cx="82868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лаг, галстук, гимн.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алстук 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өч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төстән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тора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Кызыл-</a:t>
            </a:r>
            <a:r>
              <a:rPr lang="ru-RU" sz="2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сары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җ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ылылык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символы,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мәктәптәге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дустанә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атмосфера;</a:t>
            </a:r>
          </a:p>
          <a:p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уйлаган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уйларыбызның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чын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булуы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символы;</a:t>
            </a:r>
          </a:p>
          <a:p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яшел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Ватаныбызның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киләчәге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символы.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4639536"/>
            <a:ext cx="2786082" cy="50006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5143512"/>
            <a:ext cx="2786082" cy="4286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572140"/>
            <a:ext cx="2786082" cy="4286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7292" y="1"/>
            <a:ext cx="737554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оешмасы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түбәндәге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эшчәнлектән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гыйбәрәт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71" y="2000241"/>
            <a:ext cx="6572296" cy="10001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Оешма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программасын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ашыруда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оешмасын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итүдә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3571876"/>
            <a:ext cx="6572296" cy="21431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Төрле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массалы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мероприятиеләр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үткәрүдә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оешма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әгъзаларының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ихтыяҗларын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канәгатьләндереп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бердәм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дус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тату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булырга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өнди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Рисунок 5" descr="C:\Users\Raven\Desktop\0_9420c_210f1dc6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428604"/>
            <a:ext cx="15525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4500570"/>
            <a:ext cx="2428892" cy="1571636"/>
          </a:xfrm>
          <a:solidFill>
            <a:schemeClr val="bg1"/>
          </a:solidFill>
        </p:spPr>
        <p:txBody>
          <a:bodyPr/>
          <a:lstStyle/>
          <a:p>
            <a:r>
              <a:rPr lang="tt-RU" sz="2400" dirty="0" smtClean="0"/>
              <a:t>Шәфигуллина Румия- </a:t>
            </a:r>
            <a:br>
              <a:rPr lang="tt-RU" sz="2400" dirty="0" smtClean="0"/>
            </a:br>
            <a:r>
              <a:rPr lang="tt-RU" sz="2400" b="1" dirty="0" smtClean="0"/>
              <a:t>мәдәният министры</a:t>
            </a:r>
            <a:endParaRPr lang="ru-RU" sz="2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14282" y="4500570"/>
            <a:ext cx="250033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28596" y="4071942"/>
            <a:ext cx="2143140" cy="1714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noProof="0" dirty="0" err="1" smtClean="0">
                <a:latin typeface="+mj-lt"/>
                <a:ea typeface="+mj-ea"/>
                <a:cs typeface="+mj-cs"/>
              </a:rPr>
              <a:t>Моталлапова</a:t>
            </a:r>
            <a:r>
              <a:rPr lang="ru-RU" sz="2400" noProof="0" dirty="0" smtClean="0">
                <a:latin typeface="+mj-lt"/>
                <a:ea typeface="+mj-ea"/>
                <a:cs typeface="+mj-cs"/>
              </a:rPr>
              <a:t> Л</a:t>
            </a:r>
            <a:r>
              <a:rPr lang="tt-RU" sz="2400" noProof="0" dirty="0" smtClean="0">
                <a:latin typeface="+mj-lt"/>
                <a:ea typeface="+mj-ea"/>
                <a:cs typeface="+mj-cs"/>
              </a:rPr>
              <a:t>әйсән</a:t>
            </a:r>
            <a:r>
              <a:rPr lang="ru-RU" sz="2400" noProof="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400" b="1" noProof="0" dirty="0" smtClean="0">
                <a:latin typeface="+mj-lt"/>
                <a:ea typeface="+mj-ea"/>
                <a:cs typeface="+mj-cs"/>
              </a:rPr>
              <a:t>м</a:t>
            </a:r>
            <a:r>
              <a:rPr lang="tt-RU" sz="2400" b="1" noProof="0" dirty="0" smtClean="0">
                <a:latin typeface="+mj-lt"/>
                <a:ea typeface="+mj-ea"/>
                <a:cs typeface="+mj-cs"/>
              </a:rPr>
              <a:t>әктәп Президенты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71472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err="1" smtClean="0">
                <a:latin typeface="+mj-lt"/>
                <a:ea typeface="+mj-ea"/>
                <a:cs typeface="+mj-cs"/>
              </a:rPr>
              <a:t>Укучылар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 советы составы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715140" y="4143380"/>
            <a:ext cx="2143140" cy="1714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Ногманова Айзилә- 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мәдәният министры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C:\Users\Иршат\Desktop\фотки1\SDC1464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4" t="28800" r="31381" b="39200"/>
          <a:stretch/>
        </p:blipFill>
        <p:spPr bwMode="auto">
          <a:xfrm>
            <a:off x="428596" y="908720"/>
            <a:ext cx="2631236" cy="31632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Иршат\Desktop\праздники\8 март фото\IMG_89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8133" r="63800" b="50133"/>
          <a:stretch/>
        </p:blipFill>
        <p:spPr bwMode="auto">
          <a:xfrm>
            <a:off x="3851920" y="908720"/>
            <a:ext cx="2448272" cy="3226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Иршат\Desktop\праздники\8 март фото\IMG_893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" t="12875" r="76907" b="55079"/>
          <a:stretch/>
        </p:blipFill>
        <p:spPr bwMode="auto">
          <a:xfrm>
            <a:off x="6658950" y="908720"/>
            <a:ext cx="2142122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91714" y="4869160"/>
            <a:ext cx="2533960" cy="18722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Гимадиева Инзилә-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b="1" dirty="0">
                <a:latin typeface="+mj-lt"/>
                <a:ea typeface="+mj-ea"/>
                <a:cs typeface="+mj-cs"/>
              </a:rPr>
              <a:t>м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ассакүләм мәг</a:t>
            </a:r>
            <a:r>
              <a:rPr lang="ru-RU" sz="2400" b="1" dirty="0" err="1" smtClean="0">
                <a:latin typeface="+mj-lt"/>
                <a:ea typeface="+mj-ea"/>
                <a:cs typeface="+mj-cs"/>
              </a:rPr>
              <a:t>ълумат</a:t>
            </a:r>
            <a:r>
              <a:rPr lang="ru-RU" sz="2400" b="1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400" b="1" dirty="0" err="1" smtClean="0">
                <a:latin typeface="+mj-lt"/>
                <a:ea typeface="+mj-ea"/>
                <a:cs typeface="+mj-cs"/>
              </a:rPr>
              <a:t>министрлыгы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571868" y="4500570"/>
            <a:ext cx="2357454" cy="20247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Гәрәев Рамил- 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хезмәт һәм мәшгульлек министрлыгы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429388" y="3643314"/>
            <a:ext cx="2500330" cy="15001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Нуруллин Илнар- 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спорт һәм сәламәтлек министрлыгы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Рисунок 10" descr="E:\IMG_8762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19" t="26496" r="37981" b="44445"/>
          <a:stretch/>
        </p:blipFill>
        <p:spPr bwMode="auto">
          <a:xfrm>
            <a:off x="6429388" y="548680"/>
            <a:ext cx="2214593" cy="2883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E:\IMG_8764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12392" r="63141" b="51283"/>
          <a:stretch/>
        </p:blipFill>
        <p:spPr bwMode="auto">
          <a:xfrm>
            <a:off x="3203848" y="908720"/>
            <a:ext cx="2314516" cy="3129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E:\IMG_139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0" t="5600" r="33800" b="49600"/>
          <a:stretch/>
        </p:blipFill>
        <p:spPr bwMode="auto">
          <a:xfrm>
            <a:off x="715731" y="908721"/>
            <a:ext cx="2272093" cy="3129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57422" y="3857628"/>
            <a:ext cx="2286016" cy="1428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noProof="0" dirty="0" smtClean="0">
                <a:latin typeface="+mj-lt"/>
                <a:ea typeface="+mj-ea"/>
                <a:cs typeface="+mj-cs"/>
              </a:rPr>
              <a:t>Тухватуллина Зилә- </a:t>
            </a:r>
            <a:r>
              <a:rPr lang="tt-RU" sz="2400" b="1" noProof="0" dirty="0" smtClean="0">
                <a:latin typeface="+mj-lt"/>
                <a:ea typeface="+mj-ea"/>
                <a:cs typeface="+mj-cs"/>
              </a:rPr>
              <a:t>мәдәният министры урынбасары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2857496"/>
            <a:ext cx="2214546" cy="18676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err="1" smtClean="0">
                <a:latin typeface="+mj-lt"/>
                <a:ea typeface="+mj-ea"/>
                <a:cs typeface="+mj-cs"/>
              </a:rPr>
              <a:t>Замалиев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400" dirty="0" err="1" smtClean="0">
                <a:latin typeface="+mj-lt"/>
                <a:ea typeface="+mj-ea"/>
                <a:cs typeface="+mj-cs"/>
              </a:rPr>
              <a:t>Илсур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ru-RU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мәгариф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министры </a:t>
            </a:r>
            <a:r>
              <a:rPr kumimoji="0" lang="ru-RU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урынбасары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857752" y="4149080"/>
            <a:ext cx="2143140" cy="1851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Гәрәев Рамил-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хезмәт һәм мәшгул</a:t>
            </a:r>
            <a:r>
              <a:rPr lang="ru-RU" sz="2400" b="1" dirty="0" smtClean="0">
                <a:latin typeface="+mj-lt"/>
                <a:ea typeface="+mj-ea"/>
                <a:cs typeface="+mj-cs"/>
              </a:rPr>
              <a:t>ь</a:t>
            </a:r>
            <a:r>
              <a:rPr lang="tt-RU" sz="2400" b="1" dirty="0" smtClean="0">
                <a:latin typeface="+mj-lt"/>
                <a:ea typeface="+mj-ea"/>
                <a:cs typeface="+mj-cs"/>
              </a:rPr>
              <a:t>лек министры урынбасары</a:t>
            </a:r>
            <a:endParaRPr lang="ru-RU" sz="2400" b="1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000892" y="3071810"/>
            <a:ext cx="1928858" cy="23014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noProof="0" dirty="0" smtClean="0">
                <a:latin typeface="+mj-lt"/>
                <a:ea typeface="+mj-ea"/>
                <a:cs typeface="+mj-cs"/>
              </a:rPr>
              <a:t>Нуруллин Илнар- </a:t>
            </a:r>
            <a:r>
              <a:rPr lang="tt-RU" sz="2400" b="1" noProof="0" dirty="0" smtClean="0">
                <a:latin typeface="+mj-lt"/>
                <a:ea typeface="+mj-ea"/>
                <a:cs typeface="+mj-cs"/>
              </a:rPr>
              <a:t>спорт һәм сәламәтлек министры урынбасары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Рисунок 11" descr="E:\IMG_8762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18" t="24787" r="24519" b="44230"/>
          <a:stretch/>
        </p:blipFill>
        <p:spPr bwMode="auto">
          <a:xfrm>
            <a:off x="128513" y="188640"/>
            <a:ext cx="1923207" cy="2668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E:\IMG_8762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237" t="27777" r="12179" b="42521"/>
          <a:stretch/>
        </p:blipFill>
        <p:spPr bwMode="auto">
          <a:xfrm>
            <a:off x="2555776" y="428605"/>
            <a:ext cx="2087662" cy="3144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G:\SDC14625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9" t="24534" r="15577" b="51466"/>
          <a:stretch/>
        </p:blipFill>
        <p:spPr bwMode="auto">
          <a:xfrm>
            <a:off x="4857752" y="980728"/>
            <a:ext cx="1874487" cy="28105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G:\14.04. Семинар ЗДВР\DSC07947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7" t="31325" r="72591" b="52109"/>
          <a:stretch/>
        </p:blipFill>
        <p:spPr bwMode="auto">
          <a:xfrm>
            <a:off x="4370387" y="3102610"/>
            <a:ext cx="403225" cy="652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G:\14.04. Семинар ЗДВР\DSC07947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7" t="31325" r="72591" b="52109"/>
          <a:stretch/>
        </p:blipFill>
        <p:spPr bwMode="auto">
          <a:xfrm>
            <a:off x="6854040" y="428605"/>
            <a:ext cx="2075710" cy="26432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928794" y="214290"/>
            <a:ext cx="3501564" cy="8797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32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Безнең эшчәнлек: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Admin\Desktop\флешка\t_6a4d2deb4bb47b7977b9e07b3abaedbc_2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90432" cy="1582745"/>
          </a:xfrm>
          <a:prstGeom prst="rect">
            <a:avLst/>
          </a:prstGeom>
          <a:noFill/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000496" y="1357298"/>
            <a:ext cx="4714908" cy="11430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b="1" i="1" dirty="0" smtClean="0">
                <a:latin typeface="+mj-lt"/>
                <a:ea typeface="+mj-ea"/>
                <a:cs typeface="+mj-cs"/>
              </a:rPr>
              <a:t>Мәктәп күләмендә үткәрелгән һәр чарада катнашабыз: 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285720" y="5857892"/>
            <a:ext cx="450059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err="1" smtClean="0">
                <a:latin typeface="+mj-lt"/>
                <a:ea typeface="+mj-ea"/>
                <a:cs typeface="+mj-cs"/>
              </a:rPr>
              <a:t>Укытучылар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 к</a:t>
            </a:r>
            <a:r>
              <a:rPr lang="tt-RU" sz="2400" dirty="0" smtClean="0">
                <a:latin typeface="+mj-lt"/>
                <a:ea typeface="+mj-ea"/>
                <a:cs typeface="+mj-cs"/>
              </a:rPr>
              <a:t>өненә әзерләнгән тантаналы линейка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5500694" y="5214950"/>
            <a:ext cx="3357586" cy="9286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t-RU" sz="2400" dirty="0" smtClean="0">
                <a:latin typeface="+mj-lt"/>
                <a:ea typeface="+mj-ea"/>
                <a:cs typeface="+mj-cs"/>
              </a:rPr>
              <a:t>Мәктәптәге бер бәйрәм дә бездән башка узмый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F:\фотки 2\IMG_20151005_1225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19" y="1879114"/>
            <a:ext cx="3384377" cy="3800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2500306"/>
            <a:ext cx="3617609" cy="2713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ирода 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1673</TotalTime>
  <Words>254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Природа 5</vt:lpstr>
      <vt:lpstr>«Ал җилкәннәр» исемендәге балалар оешмасы </vt:lpstr>
      <vt:lpstr>Безнең девиз:  « Һәрвакыт әзер» Безнең лозунг: «Көн саен яхшылык кыл!»</vt:lpstr>
      <vt:lpstr>Презентация PowerPoint</vt:lpstr>
      <vt:lpstr>Балалар оешмасының символикасы: </vt:lpstr>
      <vt:lpstr>Презентация PowerPoint</vt:lpstr>
      <vt:lpstr>Шәфигуллина Румия-  мәдәният министры</vt:lpstr>
      <vt:lpstr>Презентация PowerPoint</vt:lpstr>
      <vt:lpstr>Презентация PowerPoint</vt:lpstr>
      <vt:lpstr>Презентация PowerPoint</vt:lpstr>
      <vt:lpstr>Презентация PowerPoint</vt:lpstr>
      <vt:lpstr>Эзтабарлар сафына  кабул итү</vt:lpstr>
      <vt:lpstr>Эзтабар,варис-туган ил патриотлары </vt:lpstr>
      <vt:lpstr>Гореф-гадәтләрне онытмыйбыз</vt:lpstr>
      <vt:lpstr>Сау бул мәктәп!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Самое КЛАССное портфолио команды лидеров Дрофинской ОШ</dc:title>
  <dc:creator>Admin</dc:creator>
  <cp:lastModifiedBy>Иршат</cp:lastModifiedBy>
  <cp:revision>89</cp:revision>
  <cp:lastPrinted>2016-03-18T09:14:20Z</cp:lastPrinted>
  <dcterms:created xsi:type="dcterms:W3CDTF">2014-11-19T16:26:34Z</dcterms:created>
  <dcterms:modified xsi:type="dcterms:W3CDTF">2017-02-04T09:22:44Z</dcterms:modified>
</cp:coreProperties>
</file>