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8" r:id="rId3"/>
    <p:sldId id="257" r:id="rId4"/>
    <p:sldId id="260" r:id="rId5"/>
    <p:sldId id="259" r:id="rId6"/>
    <p:sldId id="261" r:id="rId7"/>
    <p:sldId id="262" r:id="rId8"/>
    <p:sldId id="265" r:id="rId9"/>
    <p:sldId id="263" r:id="rId10"/>
    <p:sldId id="264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 воде одни вещества растворяются другие не растворяются»</a:t>
            </a:r>
            <a:endParaRPr lang="ru-RU" sz="3200" b="1" i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3356992"/>
            <a:ext cx="5544616" cy="2448272"/>
          </a:xfrm>
        </p:spPr>
        <p:txBody>
          <a:bodyPr/>
          <a:lstStyle/>
          <a:p>
            <a:r>
              <a:rPr lang="ru-RU" dirty="0" smtClean="0"/>
              <a:t>Выполнила: воспитатель </a:t>
            </a:r>
            <a:r>
              <a:rPr lang="en-US" dirty="0" smtClean="0"/>
              <a:t>II</a:t>
            </a:r>
            <a:r>
              <a:rPr lang="ru-RU" dirty="0" smtClean="0"/>
              <a:t> квалификационной категории подготовительной группы</a:t>
            </a:r>
          </a:p>
          <a:p>
            <a:r>
              <a:rPr lang="ru-RU" dirty="0" smtClean="0"/>
              <a:t>Никифорова Татьяна Александровна</a:t>
            </a:r>
          </a:p>
          <a:p>
            <a:r>
              <a:rPr lang="ru-RU" dirty="0" smtClean="0"/>
              <a:t>МДОУ №7 «Росинка»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9381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Оборудования: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/>
              <a:t>3 прозрачных стакана с водой</a:t>
            </a:r>
          </a:p>
          <a:p>
            <a:r>
              <a:rPr lang="ru-RU" sz="2800" b="1" i="1" dirty="0" smtClean="0"/>
              <a:t>Акварель или гуашь</a:t>
            </a:r>
          </a:p>
          <a:p>
            <a:r>
              <a:rPr lang="ru-RU" sz="2800" b="1" i="1" dirty="0" smtClean="0"/>
              <a:t>Кисточки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14009692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88840"/>
            <a:ext cx="4788024" cy="35910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880364"/>
            <a:ext cx="6400800" cy="3048001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предложила детям размешать гуашь разного цвета в стаканах с водой.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068960"/>
            <a:ext cx="4379978" cy="328498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1741707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764704"/>
            <a:ext cx="7416824" cy="1368152"/>
          </a:xfrm>
        </p:spPr>
        <p:txBody>
          <a:bodyPr>
            <a:normAutofit lnSpcReduction="10000"/>
          </a:bodyPr>
          <a:lstStyle/>
          <a:p>
            <a:pPr indent="0">
              <a:buNone/>
            </a:pP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очему вода стала цветной? краска в ней растворилась.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06121"/>
            <a:ext cx="2700300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263829"/>
            <a:ext cx="4379979" cy="32849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10232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1570" y="764704"/>
            <a:ext cx="6400800" cy="685800"/>
          </a:xfrm>
        </p:spPr>
        <p:txBody>
          <a:bodyPr/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Вывод: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241512"/>
            <a:ext cx="6400800" cy="1638672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 может принимать разные цвета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060848"/>
            <a:ext cx="3210118" cy="38534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40"/>
            <a:ext cx="3528392" cy="39254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237876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работы: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Дать детям представление о разно растворимых и не растворимых веществах.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2622444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116632" y="820164"/>
            <a:ext cx="6768752" cy="5256584"/>
          </a:xfrm>
        </p:spPr>
        <p:txBody>
          <a:bodyPr>
            <a:noAutofit/>
          </a:bodyPr>
          <a:lstStyle/>
          <a:p>
            <a:pPr indent="0" algn="ctr">
              <a:buNone/>
            </a:pPr>
            <a:r>
              <a:rPr lang="ru-RU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Вы слыхали о воде?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Говорят она везде!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В луже, в море, в океане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И в водопроводном кране.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Как сосулька замерзает,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В лес туманом заползает,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Ледником в горах зовется.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Мы привыкли, что вода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Наша спутница всегда!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Без нее нам не умыться,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Не наесться, не напиться,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Смею вам я доложить: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Без нее нам не прожить.</a:t>
            </a:r>
            <a:endParaRPr lang="ru-RU" sz="1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081508"/>
            <a:ext cx="4622304" cy="4647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2099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276872"/>
            <a:ext cx="5904656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7848872" cy="21259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 №1</a:t>
            </a:r>
            <a:endParaRPr lang="ru-RU" sz="8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620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Оборудование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прозрачных стакана с водой</a:t>
            </a:r>
          </a:p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Сахарный песок</a:t>
            </a:r>
          </a:p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Речной песок</a:t>
            </a:r>
          </a:p>
          <a:p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ложки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1587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910877"/>
            <a:ext cx="6400800" cy="3048001"/>
          </a:xfrm>
        </p:spPr>
        <p:txBody>
          <a:bodyPr/>
          <a:lstStyle/>
          <a:p>
            <a:pPr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Взяли 2 прозрачных стаканчика с водой. В один из них, дети положили речной песок и размешали его ложкой.  А в другой насыпали ложечку сахарного песка.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433942"/>
            <a:ext cx="4272566" cy="32044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11951"/>
            <a:ext cx="2971449" cy="36484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20342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908720"/>
            <a:ext cx="6400800" cy="3048001"/>
          </a:xfrm>
        </p:spPr>
        <p:txBody>
          <a:bodyPr/>
          <a:lstStyle/>
          <a:p>
            <a:r>
              <a:rPr lang="ru-RU" b="1" i="1" dirty="0" smtClean="0"/>
              <a:t>Что же с ними произошло? Я напомнила детям, что они постоянно размешивают сахар в чае. С этим примером они сразу ответили в каком из стаканчиков песок растворился .</a:t>
            </a:r>
            <a:endParaRPr lang="ru-RU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04864"/>
            <a:ext cx="2841780" cy="3789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564904"/>
            <a:ext cx="3923928" cy="294294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44139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48880"/>
            <a:ext cx="4413250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836712"/>
            <a:ext cx="6400800" cy="685800"/>
          </a:xfrm>
        </p:spPr>
        <p:txBody>
          <a:bodyPr/>
          <a:lstStyle/>
          <a:p>
            <a:r>
              <a:rPr lang="ru-RU" dirty="0" smtClean="0"/>
              <a:t>Вывод: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268760"/>
            <a:ext cx="4104456" cy="3480049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с детьми выяснили в каком стакане растворился песок. В стакане № 2 сахарный песок растворился, а в стакане №1 с речным песком не растворился, а стал коричневатого цвета.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6531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204864"/>
            <a:ext cx="6748242" cy="3795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192888" cy="2376264"/>
          </a:xfrm>
        </p:spPr>
        <p:txBody>
          <a:bodyPr>
            <a:normAutofit/>
          </a:bodyPr>
          <a:lstStyle/>
          <a:p>
            <a:r>
              <a:rPr lang="ru-RU" sz="8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 №2</a:t>
            </a:r>
            <a:endParaRPr lang="ru-RU" sz="8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4292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66</TotalTime>
  <Words>201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Кутюр</vt:lpstr>
      <vt:lpstr>«В воде одни вещества растворяются другие не растворяются»</vt:lpstr>
      <vt:lpstr>Цель работы:</vt:lpstr>
      <vt:lpstr>Презентация PowerPoint</vt:lpstr>
      <vt:lpstr>Опыт №1</vt:lpstr>
      <vt:lpstr>Оборудование</vt:lpstr>
      <vt:lpstr>Презентация PowerPoint</vt:lpstr>
      <vt:lpstr>Презентация PowerPoint</vt:lpstr>
      <vt:lpstr>Вывод:</vt:lpstr>
      <vt:lpstr>Опыт №2</vt:lpstr>
      <vt:lpstr>Оборудования:</vt:lpstr>
      <vt:lpstr>Презентация PowerPoint</vt:lpstr>
      <vt:lpstr>Презентация PowerPoint</vt:lpstr>
      <vt:lpstr>Вывод: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 воде одни вещества растворяются другие не растворяются»</dc:title>
  <cp:lastModifiedBy>User</cp:lastModifiedBy>
  <cp:revision>8</cp:revision>
  <dcterms:modified xsi:type="dcterms:W3CDTF">2012-12-04T16:47:03Z</dcterms:modified>
</cp:coreProperties>
</file>