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pptx" ContentType="application/vnd.openxmlformats-officedocument.presentationml.presentation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222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DD566-1442-40FC-8792-EFF2970BB9A2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A1DCA-E499-47AF-810C-5D8D697F9F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DD566-1442-40FC-8792-EFF2970BB9A2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A1DCA-E499-47AF-810C-5D8D697F9F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DD566-1442-40FC-8792-EFF2970BB9A2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A1DCA-E499-47AF-810C-5D8D697F9F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DD566-1442-40FC-8792-EFF2970BB9A2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A1DCA-E499-47AF-810C-5D8D697F9F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DD566-1442-40FC-8792-EFF2970BB9A2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A1DCA-E499-47AF-810C-5D8D697F9F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DD566-1442-40FC-8792-EFF2970BB9A2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A1DCA-E499-47AF-810C-5D8D697F9F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DD566-1442-40FC-8792-EFF2970BB9A2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A1DCA-E499-47AF-810C-5D8D697F9F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DD566-1442-40FC-8792-EFF2970BB9A2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A1DCA-E499-47AF-810C-5D8D697F9F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DD566-1442-40FC-8792-EFF2970BB9A2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A1DCA-E499-47AF-810C-5D8D697F9F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DD566-1442-40FC-8792-EFF2970BB9A2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A1DCA-E499-47AF-810C-5D8D697F9F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DD566-1442-40FC-8792-EFF2970BB9A2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A1DCA-E499-47AF-810C-5D8D697F9F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3DD566-1442-40FC-8792-EFF2970BB9A2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AA1DCA-E499-47AF-810C-5D8D697F9FE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emf"/><Relationship Id="rId4" Type="http://schemas.openxmlformats.org/officeDocument/2006/relationships/package" Target="../embeddings/____________Microsoft_PowerPoint1.pptx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Удивительный мир </a:t>
            </a:r>
            <a:b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сказок</a:t>
            </a:r>
            <a:endParaRPr lang="ru-RU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</a:rPr>
              <a:t>Подготовила: </a:t>
            </a:r>
            <a:r>
              <a:rPr lang="ru-RU" sz="2200" dirty="0" err="1" smtClean="0">
                <a:solidFill>
                  <a:schemeClr val="accent2">
                    <a:lumMod val="75000"/>
                  </a:schemeClr>
                </a:solidFill>
              </a:rPr>
              <a:t>Хайруллина</a:t>
            </a: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</a:rPr>
              <a:t> Н.</a:t>
            </a:r>
            <a:r>
              <a:rPr lang="tt-RU" sz="2200" dirty="0" smtClean="0">
                <a:solidFill>
                  <a:schemeClr val="accent2">
                    <a:lumMod val="75000"/>
                  </a:schemeClr>
                </a:solidFill>
              </a:rPr>
              <a:t>А</a:t>
            </a:r>
            <a:endParaRPr lang="ru-RU" sz="22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Хасан-Хусаин\Desktop\img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4092" y="0"/>
            <a:ext cx="9191529" cy="6857999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" name="Презентация" r:id="rId4" imgW="4311245" imgH="3233990" progId="PowerPoint.Show.12">
                  <p:embed/>
                </p:oleObj>
              </mc:Choice>
              <mc:Fallback>
                <p:oleObj name="Презентация" r:id="rId4" imgW="4311245" imgH="3233990" progId="PowerPoint.Show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</a:p>
          <a:p>
            <a:pPr>
              <a:buNone/>
            </a:pPr>
            <a:r>
              <a:rPr lang="ru-RU" sz="2000" dirty="0" smtClean="0"/>
              <a:t>                 5) Назовите героиню французской сказки,</a:t>
            </a:r>
          </a:p>
          <a:p>
            <a:pPr>
              <a:buNone/>
            </a:pPr>
            <a:r>
              <a:rPr lang="ru-RU" sz="2000" dirty="0" smtClean="0"/>
              <a:t>                  которая получила свое прозвище благодаря </a:t>
            </a:r>
          </a:p>
          <a:p>
            <a:pPr>
              <a:buNone/>
            </a:pPr>
            <a:r>
              <a:rPr lang="ru-RU" sz="2000" dirty="0" smtClean="0"/>
              <a:t>                  головному убору?</a:t>
            </a:r>
            <a:endParaRPr lang="ru-RU" sz="20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274786"/>
          </a:xfrm>
        </p:spPr>
        <p:txBody>
          <a:bodyPr/>
          <a:lstStyle/>
          <a:p>
            <a:r>
              <a:rPr lang="ru-RU" dirty="0" smtClean="0"/>
              <a:t>Красная шапочка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 descr="C:\Users\Хасан-Хусаин\Desktop\img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2786058"/>
            <a:ext cx="4073365" cy="2357454"/>
          </a:xfrm>
          <a:prstGeom prst="rect">
            <a:avLst/>
          </a:prstGeom>
          <a:noFill/>
        </p:spPr>
      </p:pic>
      <p:pic>
        <p:nvPicPr>
          <p:cNvPr id="11266" name="Picture 2" descr="C:\Users\Хасан-Хусаин\Desktop\img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71546"/>
            <a:ext cx="9144000" cy="5786454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  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      </a:t>
            </a:r>
            <a:r>
              <a:rPr lang="ru-RU" sz="2000" dirty="0" smtClean="0"/>
              <a:t>6)  Герой какой французской сказки очень</a:t>
            </a:r>
          </a:p>
          <a:p>
            <a:pPr>
              <a:buNone/>
            </a:pPr>
            <a:r>
              <a:rPr lang="ru-RU" sz="2000" dirty="0" smtClean="0"/>
              <a:t>                  любил обувь и как его за это прозвали?</a:t>
            </a:r>
          </a:p>
        </p:txBody>
      </p:sp>
      <p:pic>
        <p:nvPicPr>
          <p:cNvPr id="12290" name="Picture 2" descr="C:\Users\Хасан-Хусаин\Desktop\img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ru-RU" dirty="0" smtClean="0"/>
              <a:t>Кот в сапогах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Хасан-Хусаин\Desktop\img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71546"/>
            <a:ext cx="9144000" cy="5786454"/>
          </a:xfrm>
          <a:prstGeom prst="rect">
            <a:avLst/>
          </a:prstGeom>
          <a:noFill/>
        </p:spPr>
      </p:pic>
      <p:pic>
        <p:nvPicPr>
          <p:cNvPr id="33794" name="Picture 2" descr="C:\Users\Хасан-Хусаин\Desktop\img1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2432035"/>
            <a:ext cx="3714776" cy="2211411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    </a:t>
            </a:r>
            <a:r>
              <a:rPr lang="ru-RU" sz="2000" dirty="0" smtClean="0"/>
              <a:t>7) Героиня одной сказки узнала, что лучше </a:t>
            </a:r>
          </a:p>
          <a:p>
            <a:pPr>
              <a:buNone/>
            </a:pPr>
            <a:r>
              <a:rPr lang="ru-RU" sz="2000" dirty="0" smtClean="0"/>
              <a:t>                  праздновать дни </a:t>
            </a:r>
            <a:r>
              <a:rPr lang="ru-RU" sz="2000" dirty="0" err="1" smtClean="0"/>
              <a:t>нерождения</a:t>
            </a:r>
            <a:r>
              <a:rPr lang="ru-RU" sz="2000" dirty="0" smtClean="0"/>
              <a:t>, чем день</a:t>
            </a:r>
          </a:p>
          <a:p>
            <a:pPr>
              <a:buNone/>
            </a:pPr>
            <a:r>
              <a:rPr lang="ru-RU" sz="2000" dirty="0" smtClean="0"/>
              <a:t>                  рождения. Кто эта героиня?</a:t>
            </a:r>
            <a:endParaRPr lang="ru-RU" sz="2000" dirty="0"/>
          </a:p>
        </p:txBody>
      </p:sp>
      <p:pic>
        <p:nvPicPr>
          <p:cNvPr id="14338" name="Picture 2" descr="C:\Users\Хасан-Хусаин\Desktop\img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4856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Алиса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Хасан-Хусаин\Desktop\img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71546"/>
            <a:ext cx="9144000" cy="5786455"/>
          </a:xfrm>
          <a:prstGeom prst="rect">
            <a:avLst/>
          </a:prstGeom>
          <a:noFill/>
        </p:spPr>
      </p:pic>
      <p:pic>
        <p:nvPicPr>
          <p:cNvPr id="34818" name="Picture 2" descr="C:\Users\Хасан-Хусаин\Desktop\img2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2571744"/>
            <a:ext cx="3980238" cy="2107185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Хасан-Хусаин\Desktop\img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4826" y="0"/>
            <a:ext cx="9170674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               </a:t>
            </a:r>
            <a:r>
              <a:rPr lang="ru-RU" sz="6000" dirty="0" smtClean="0"/>
              <a:t>Молодец</a:t>
            </a:r>
            <a:endParaRPr lang="ru-RU" sz="60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t-RU" dirty="0" smtClean="0"/>
          </a:p>
          <a:p>
            <a:pPr>
              <a:buNone/>
            </a:pPr>
            <a:r>
              <a:rPr lang="tt-RU" dirty="0" smtClean="0"/>
              <a:t>           1) Кто из героев русской </a:t>
            </a:r>
          </a:p>
          <a:p>
            <a:pPr>
              <a:buNone/>
            </a:pPr>
            <a:r>
              <a:rPr lang="tt-RU" dirty="0" smtClean="0"/>
              <a:t>           народной сказки был </a:t>
            </a:r>
          </a:p>
          <a:p>
            <a:pPr>
              <a:buNone/>
            </a:pPr>
            <a:r>
              <a:rPr lang="tt-RU" dirty="0" smtClean="0"/>
              <a:t>           хлебобулочным изделием?</a:t>
            </a:r>
            <a:endParaRPr lang="ru-RU" dirty="0"/>
          </a:p>
        </p:txBody>
      </p:sp>
      <p:pic>
        <p:nvPicPr>
          <p:cNvPr id="2050" name="Picture 2" descr="C:\Users\Хасан-Хусаин\Desktop\img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/>
          <a:lstStyle/>
          <a:p>
            <a:r>
              <a:rPr lang="ru-RU" dirty="0" smtClean="0"/>
              <a:t>Колобок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7410" name="Picture 2" descr="C:\Users\Хасан-Хусаин\Desktop\196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785926"/>
            <a:ext cx="5286412" cy="4000528"/>
          </a:xfrm>
          <a:prstGeom prst="rect">
            <a:avLst/>
          </a:prstGeom>
          <a:noFill/>
        </p:spPr>
      </p:pic>
      <p:pic>
        <p:nvPicPr>
          <p:cNvPr id="3074" name="Picture 2" descr="C:\Users\Хасан-Хусаин\Desktop\img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28670"/>
            <a:ext cx="9144000" cy="5929330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t-RU" dirty="0" smtClean="0"/>
          </a:p>
          <a:p>
            <a:pPr>
              <a:buNone/>
            </a:pPr>
            <a:r>
              <a:rPr lang="tt-RU" dirty="0"/>
              <a:t> </a:t>
            </a:r>
            <a:r>
              <a:rPr lang="tt-RU" dirty="0" smtClean="0"/>
              <a:t>           </a:t>
            </a:r>
            <a:r>
              <a:rPr lang="tt-RU" sz="2400" dirty="0" smtClean="0"/>
              <a:t>2) Кто из сказочных героев очен</a:t>
            </a:r>
            <a:r>
              <a:rPr lang="ru-RU" sz="2400" dirty="0" err="1" smtClean="0"/>
              <a:t>ь</a:t>
            </a: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              </a:t>
            </a:r>
            <a:r>
              <a:rPr lang="tt-RU" sz="2400" dirty="0" smtClean="0"/>
              <a:t>любил поговорку”Одна голова хорошо,</a:t>
            </a:r>
          </a:p>
          <a:p>
            <a:pPr>
              <a:buNone/>
            </a:pPr>
            <a:r>
              <a:rPr lang="tt-RU" sz="2400" dirty="0" smtClean="0"/>
              <a:t>               а три лучше”</a:t>
            </a:r>
          </a:p>
        </p:txBody>
      </p:sp>
      <p:pic>
        <p:nvPicPr>
          <p:cNvPr id="4098" name="Picture 2" descr="C:\Users\Хасан-Хусаин\Desktop\img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687" y="0"/>
            <a:ext cx="9170687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ru-RU" dirty="0" smtClean="0"/>
              <a:t>Змей Горыныч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1" name="Picture 1" descr="C:\Users\Хасан-Хусаин\Desktop\77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2571744"/>
            <a:ext cx="5214974" cy="3143272"/>
          </a:xfrm>
          <a:prstGeom prst="rect">
            <a:avLst/>
          </a:prstGeom>
          <a:noFill/>
        </p:spPr>
      </p:pic>
      <p:pic>
        <p:nvPicPr>
          <p:cNvPr id="5122" name="Picture 2" descr="C:\Users\Хасан-Хусаин\Desktop\img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28670"/>
            <a:ext cx="9144000" cy="5929330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       </a:t>
            </a:r>
          </a:p>
          <a:p>
            <a:pPr>
              <a:buNone/>
            </a:pPr>
            <a:r>
              <a:rPr lang="ru-RU" dirty="0" smtClean="0"/>
              <a:t>           </a:t>
            </a:r>
            <a:r>
              <a:rPr lang="ru-RU" sz="2000" dirty="0" smtClean="0"/>
              <a:t>3) В каком русской народной сказке брат не</a:t>
            </a:r>
          </a:p>
          <a:p>
            <a:pPr>
              <a:buNone/>
            </a:pPr>
            <a:r>
              <a:rPr lang="ru-RU" sz="2000" dirty="0" smtClean="0"/>
              <a:t>                  послушался сестры, один раз </a:t>
            </a:r>
            <a:r>
              <a:rPr lang="ru-RU" sz="2000" dirty="0" err="1" smtClean="0"/>
              <a:t>нарушел</a:t>
            </a:r>
            <a:endParaRPr lang="ru-RU" sz="2000" dirty="0" smtClean="0"/>
          </a:p>
          <a:p>
            <a:pPr>
              <a:buNone/>
            </a:pPr>
            <a:r>
              <a:rPr lang="ru-RU" sz="2000" dirty="0" smtClean="0"/>
              <a:t>                  санитарно-гигиенические правила и жестоко</a:t>
            </a:r>
          </a:p>
          <a:p>
            <a:pPr>
              <a:buNone/>
            </a:pPr>
            <a:r>
              <a:rPr lang="ru-RU" sz="2000" dirty="0" smtClean="0"/>
              <a:t>                  за это поплатился?</a:t>
            </a:r>
            <a:endParaRPr lang="ru-RU" sz="2000" dirty="0"/>
          </a:p>
        </p:txBody>
      </p:sp>
      <p:pic>
        <p:nvPicPr>
          <p:cNvPr id="6146" name="Picture 2" descr="C:\Users\Хасан-Хусаин\Desktop\img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Сестрица </a:t>
            </a:r>
            <a:r>
              <a:rPr lang="ru-RU" sz="3600" dirty="0" err="1" smtClean="0"/>
              <a:t>Аленушка</a:t>
            </a:r>
            <a:r>
              <a:rPr lang="ru-RU" sz="3600" dirty="0" smtClean="0"/>
              <a:t> и братец Иванушка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3" name="Picture 1" descr="C:\Users\Хасан-Хусаин\Desktop\i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2714620"/>
            <a:ext cx="4220894" cy="2683797"/>
          </a:xfrm>
          <a:prstGeom prst="rect">
            <a:avLst/>
          </a:prstGeom>
          <a:noFill/>
        </p:spPr>
      </p:pic>
      <p:pic>
        <p:nvPicPr>
          <p:cNvPr id="7170" name="Picture 2" descr="C:\Users\Хасан-Хусаин\Desktop\img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28670"/>
            <a:ext cx="9144000" cy="5929330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     </a:t>
            </a:r>
          </a:p>
          <a:p>
            <a:pPr>
              <a:buNone/>
            </a:pPr>
            <a:r>
              <a:rPr lang="ru-RU" dirty="0" smtClean="0"/>
              <a:t>            </a:t>
            </a:r>
            <a:r>
              <a:rPr lang="ru-RU" sz="2000" dirty="0" smtClean="0"/>
              <a:t>4) Назовите героиню  французской сказки,</a:t>
            </a:r>
          </a:p>
          <a:p>
            <a:pPr>
              <a:buNone/>
            </a:pPr>
            <a:r>
              <a:rPr lang="ru-RU" sz="2000" dirty="0" smtClean="0"/>
              <a:t>                  которая занималась  неквалифицированным</a:t>
            </a:r>
          </a:p>
          <a:p>
            <a:pPr>
              <a:buNone/>
            </a:pPr>
            <a:r>
              <a:rPr lang="ru-RU" sz="2000" dirty="0" smtClean="0"/>
              <a:t>                  трудом, чистила печки и убиралась в доме.</a:t>
            </a:r>
          </a:p>
          <a:p>
            <a:pPr>
              <a:buNone/>
            </a:pPr>
            <a:r>
              <a:rPr lang="ru-RU" sz="2000" dirty="0" smtClean="0"/>
              <a:t>                  Как ее за это прозвали?</a:t>
            </a:r>
            <a:endParaRPr lang="ru-RU" sz="2000" dirty="0"/>
          </a:p>
        </p:txBody>
      </p:sp>
      <p:pic>
        <p:nvPicPr>
          <p:cNvPr id="8194" name="Picture 2" descr="C:\Users\Хасан-Хусаин\Desktop\img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/>
          <a:lstStyle/>
          <a:p>
            <a:r>
              <a:rPr lang="ru-RU" dirty="0" smtClean="0"/>
              <a:t>Золушка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5" name="Picture 1" descr="C:\Users\Хасан-Хусаин\Desktop\H_1bs5MNmYG3RFvW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2857496"/>
            <a:ext cx="2928958" cy="3003556"/>
          </a:xfrm>
          <a:prstGeom prst="rect">
            <a:avLst/>
          </a:prstGeom>
          <a:noFill/>
        </p:spPr>
      </p:pic>
      <p:pic>
        <p:nvPicPr>
          <p:cNvPr id="9218" name="Picture 2" descr="C:\Users\Хасан-Хусаин\Desktop\img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71546"/>
            <a:ext cx="9144000" cy="5786454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179</Words>
  <Application>Microsoft Office PowerPoint</Application>
  <PresentationFormat>Экран (4:3)</PresentationFormat>
  <Paragraphs>41</Paragraphs>
  <Slides>16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Тема Office</vt:lpstr>
      <vt:lpstr>Презентация</vt:lpstr>
      <vt:lpstr>Удивительный мир  сказок</vt:lpstr>
      <vt:lpstr>Презентация PowerPoint</vt:lpstr>
      <vt:lpstr>Колобок</vt:lpstr>
      <vt:lpstr>Презентация PowerPoint</vt:lpstr>
      <vt:lpstr>Змей Горыныч</vt:lpstr>
      <vt:lpstr>Презентация PowerPoint</vt:lpstr>
      <vt:lpstr>Сестрица Аленушка и братец Иванушка</vt:lpstr>
      <vt:lpstr>Презентация PowerPoint</vt:lpstr>
      <vt:lpstr>Золушка</vt:lpstr>
      <vt:lpstr>Презентация PowerPoint</vt:lpstr>
      <vt:lpstr>Красная шапочка </vt:lpstr>
      <vt:lpstr>Презентация PowerPoint</vt:lpstr>
      <vt:lpstr>Кот в сапогах </vt:lpstr>
      <vt:lpstr>Презентация PowerPoint</vt:lpstr>
      <vt:lpstr>Алиса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Хасан-Хусаин</dc:creator>
  <cp:lastModifiedBy>Admin</cp:lastModifiedBy>
  <cp:revision>20</cp:revision>
  <dcterms:created xsi:type="dcterms:W3CDTF">2015-12-17T12:25:26Z</dcterms:created>
  <dcterms:modified xsi:type="dcterms:W3CDTF">2016-02-16T08:10:33Z</dcterms:modified>
</cp:coreProperties>
</file>