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36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F784DF-99DE-4C39-A946-399EB28DBA56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AB4F2F9-BC55-467F-8DAC-5756D3FE562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hyperlink" Target="http://www.webois.com.ua/img/otdih/podoroznik.jpg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6000768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Максат :сәламәтлекне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саклауның ни өчен кирәклеген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төшендерү,</a:t>
            </a:r>
            <a:endParaRPr lang="tt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чыныгу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чаралары һәм заралы гадәтләр белән таныштыру.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571480"/>
            <a:ext cx="7371698" cy="175432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Сәламәтлек поездында</a:t>
            </a:r>
          </a:p>
          <a:p>
            <a:pPr algn="ctr"/>
            <a:r>
              <a:rPr lang="tt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сәяхәт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4" descr="J033632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286124"/>
            <a:ext cx="4030664" cy="182623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0" y="3286124"/>
            <a:ext cx="4286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Әтнә районы Күәм урта гомуми белем бирү мәктәбе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нче сыйныф укытучысы Бурганова  Римманың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тәрбия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сәгате презентациясе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071546"/>
            <a:ext cx="77914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Сәламәтлегеңне сакла!</a:t>
            </a:r>
            <a:endParaRPr lang="ru-RU" sz="5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643182"/>
            <a:ext cx="724910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54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Сәламәтлек – үзе бер </a:t>
            </a:r>
          </a:p>
          <a:p>
            <a:pPr algn="ctr"/>
            <a:r>
              <a:rPr lang="tt-RU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</a:t>
            </a:r>
            <a:r>
              <a:rPr lang="tt-RU" sz="5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әхет ул.</a:t>
            </a:r>
            <a:endParaRPr lang="ru-RU" sz="54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456247"/>
            <a:ext cx="8429684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                          </a:t>
            </a:r>
            <a:r>
              <a:rPr lang="tt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Сәламәтлекне </a:t>
            </a:r>
            <a:r>
              <a:rPr lang="tt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саклау</a:t>
            </a:r>
            <a:r>
              <a:rPr lang="tt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t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Сәламәтлекнең нигезе – физик эш, дами күнегүләр, гимнастика һәм спорт белән шөгыл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ләнү.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-үз вакытында , өстәл янында, кирәгенчә  генә тукланырга, азыкны ашыкмыйча, чәйнәп ашарга, 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-саф һавада күбрәк булырга,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t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әрәкәтле уеннар уйнарга,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t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ән чисталыгын сакларга,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-һәр көн иртән юынырга,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-бил тиңентен юыну яки юеш сөлге белән ышкыну тагын да яхшы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-һәр кичне йоклар алдыннан аякларны юарга,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-ашар алдыннан, бәдрәфтән соң, юлдан кайткач,нинди дә булса эш эшләгәч кулларны сабынлап юарга,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-тешләрне иртән һәм кичен чистартырга, авызны чайкарга,</a:t>
            </a:r>
          </a:p>
          <a:p>
            <a:pPr>
              <a:buFontTx/>
              <a:buChar char="-"/>
            </a:pPr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тырнакларны  үз вакытында кисеп һәм чистартып торырга,</a:t>
            </a:r>
          </a:p>
          <a:p>
            <a:pPr>
              <a:buFontTx/>
              <a:buChar char="-"/>
            </a:pPr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өстәл яки парта артында гәүдәне төз тотарга,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-кием пөхтә, җиңел, җыйнак, хәрәкәтләрне уңайсызламый торган булырга тиеш.</a:t>
            </a:r>
          </a:p>
          <a:p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14290"/>
            <a:ext cx="5072098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54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“Юындыр” </a:t>
            </a:r>
            <a:endParaRPr lang="tt-RU" sz="54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tt-RU" sz="54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стан</a:t>
            </a:r>
            <a:r>
              <a:rPr lang="ru-RU" sz="54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циясе</a:t>
            </a:r>
            <a:endParaRPr lang="ru-RU" sz="54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714356"/>
            <a:ext cx="33575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Яшәсен йомшак, ап- ак </a:t>
            </a:r>
          </a:p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Сөлге һәм исле сабын,</a:t>
            </a:r>
          </a:p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Яшәсен вак тешле тарак,</a:t>
            </a:r>
          </a:p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Теш порошогы тагын!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3357562"/>
            <a:ext cx="7929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rgbClr val="0070C0"/>
                </a:solidFill>
              </a:rPr>
              <a:t>Тешләр һәм аларны саклау кагыйдәләрен исегездә тотыгыз!</a:t>
            </a:r>
          </a:p>
          <a:p>
            <a:endParaRPr lang="tt-RU" sz="2000" dirty="0"/>
          </a:p>
          <a:p>
            <a:r>
              <a:rPr lang="tt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Олы кешенең 32  теше бар.</a:t>
            </a:r>
            <a:endParaRPr lang="tt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Ашаганнан соң авызыгызны чайкагыз.</a:t>
            </a:r>
          </a:p>
          <a:p>
            <a:pPr marL="342900" indent="-342900"/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Тешләрне көнгә 2 мәртәбә иртә-кич чистартырга кирәк.</a:t>
            </a:r>
          </a:p>
          <a:p>
            <a:pPr marL="342900" indent="-342900"/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3.Бозык тешләрдә зарарлы микроблар була, авыздан сасы ис бөркелә.</a:t>
            </a:r>
          </a:p>
          <a:p>
            <a:pPr marL="342900" indent="-342900"/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Елына кимендә ике тапкыр тешләрегезне табибка күрсәтеп торыгыз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7554" y="2143116"/>
            <a:ext cx="5500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Кирәк чиста булырга, иртә-кич юынырга.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Пычракларга,шапшакларга - оят аларга!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500042"/>
            <a:ext cx="46566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“Чыныгу” </a:t>
            </a:r>
            <a:endParaRPr lang="tt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tt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tt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</a:t>
            </a:r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стан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</a:t>
            </a:r>
            <a:r>
              <a:rPr lang="tt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иясе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786058"/>
            <a:ext cx="8286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tt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1.Битне салкын су белән юу.</a:t>
            </a:r>
          </a:p>
          <a:p>
            <a:pPr marL="342900" indent="-342900"/>
            <a:r>
              <a:rPr lang="tt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Саф һавада күбрәк бул, хәрәкәтле уеннар уйна.</a:t>
            </a:r>
          </a:p>
          <a:p>
            <a:pPr marL="342900" indent="-342900"/>
            <a:r>
              <a:rPr lang="tt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3.Елгада, күлдә су коен.</a:t>
            </a:r>
          </a:p>
          <a:p>
            <a:pPr marL="342900" indent="-342900"/>
            <a:r>
              <a:rPr lang="tt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4.Тәнне билгә кадәр салкын су чылатылган сөлге белән ышкы.</a:t>
            </a:r>
          </a:p>
          <a:p>
            <a:pPr marL="342900" indent="-342900"/>
            <a:r>
              <a:rPr lang="tt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5.Салкын су белән билгә кадәр көндә юын.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714356"/>
            <a:ext cx="51423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tt-RU" sz="5400" b="1" cap="none" spc="0" dirty="0" smtClean="0">
                <a:ln/>
                <a:solidFill>
                  <a:schemeClr val="accent3"/>
                </a:solidFill>
                <a:effectLst/>
              </a:rPr>
              <a:t>“Витаминнар” </a:t>
            </a:r>
            <a:endParaRPr lang="tt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станциясе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2643182"/>
            <a:ext cx="57864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Бик күп чирләргә дәва без</a:t>
            </a:r>
          </a:p>
          <a:p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Уколсыз дәвалыйбыз,</a:t>
            </a:r>
          </a:p>
          <a:p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Витаминнар хәзинәсе</a:t>
            </a:r>
          </a:p>
          <a:p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Безнең һәрберебез.</a:t>
            </a:r>
          </a:p>
          <a:p>
            <a:endParaRPr lang="tt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6000768"/>
            <a:ext cx="735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Алмада – углеводлар С,В,В2,В6,Е,Д витаминнары ,фосфор, йод, аллюмиий бар. Алма яшь үсә торган организмга аеруча файдалы.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римма\Desktop\Римма\школьные картинки\5-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2143116"/>
            <a:ext cx="2467385" cy="1285873"/>
          </a:xfrm>
          <a:prstGeom prst="rect">
            <a:avLst/>
          </a:prstGeom>
          <a:noFill/>
        </p:spPr>
      </p:pic>
      <p:pic>
        <p:nvPicPr>
          <p:cNvPr id="2051" name="Picture 3" descr="C:\Users\римма\Desktop\Римма\Мультяшки\051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4500570"/>
            <a:ext cx="952500" cy="1066800"/>
          </a:xfrm>
          <a:prstGeom prst="rect">
            <a:avLst/>
          </a:prstGeom>
          <a:noFill/>
        </p:spPr>
      </p:pic>
      <p:pic>
        <p:nvPicPr>
          <p:cNvPr id="2052" name="Picture 4" descr="C:\Users\римма\Desktop\Римма\Анимация\10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3857628"/>
            <a:ext cx="1143000" cy="12382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500042"/>
            <a:ext cx="383111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Спорт»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станциясе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римма\Desktop\Римма\школьные картинки\j028365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2714620"/>
            <a:ext cx="1974658" cy="1771656"/>
          </a:xfrm>
          <a:prstGeom prst="rect">
            <a:avLst/>
          </a:prstGeom>
          <a:noFill/>
        </p:spPr>
      </p:pic>
      <p:pic>
        <p:nvPicPr>
          <p:cNvPr id="1027" name="Picture 3" descr="C:\Users\римма\Desktop\Римма\школьные картинки\физкультминутка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71744"/>
            <a:ext cx="3437954" cy="2500330"/>
          </a:xfrm>
          <a:prstGeom prst="rect">
            <a:avLst/>
          </a:prstGeom>
          <a:noFill/>
        </p:spPr>
      </p:pic>
      <p:pic>
        <p:nvPicPr>
          <p:cNvPr id="5" name="Picture 4" descr="схема для гла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357430"/>
            <a:ext cx="2841613" cy="1795179"/>
          </a:xfrm>
          <a:prstGeom prst="rect">
            <a:avLst/>
          </a:prstGeom>
          <a:noFill/>
        </p:spPr>
      </p:pic>
      <p:pic>
        <p:nvPicPr>
          <p:cNvPr id="1028" name="Picture 4" descr="C:\Users\римма\Desktop\Римма\школьные картинки\девочка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4286256"/>
            <a:ext cx="3110511" cy="226219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642918"/>
            <a:ext cx="550072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Авырма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станциясе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000372"/>
            <a:ext cx="198417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3286124"/>
            <a:ext cx="1957299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C:\Users\римма\Desktop\р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2669879"/>
            <a:ext cx="2143140" cy="418812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00042"/>
            <a:ext cx="58451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«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Яшел 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дарухан</a:t>
            </a:r>
            <a:r>
              <a:rPr lang="tt-RU" sz="5400" b="1" cap="none" spc="0" dirty="0" smtClean="0">
                <a:ln/>
                <a:solidFill>
                  <a:schemeClr val="accent3"/>
                </a:solidFill>
                <a:effectLst/>
              </a:rPr>
              <a:t>ә”</a:t>
            </a:r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станциясе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3074" name="Picture 2" descr="C:\Users\римма\Desktop\Римма\школьные картинки\mam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857232"/>
            <a:ext cx="1081309" cy="16144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4643446"/>
            <a:ext cx="3286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Авыруны җиңәм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Чирләмим дисәң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Капма дару төймәсе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Ашказаның  көймәсен!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Табигат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шифаханәсендә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 дару үләннәре.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C:\Documents and Settings\Admin\Мои документы\Мои результаты сканировани\сканирование0009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357562"/>
            <a:ext cx="1000132" cy="1283953"/>
          </a:xfrm>
          <a:prstGeom prst="rect">
            <a:avLst/>
          </a:prstGeom>
          <a:noFill/>
        </p:spPr>
      </p:pic>
      <p:pic>
        <p:nvPicPr>
          <p:cNvPr id="6" name="Picture 5" descr="podoroznik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2786058"/>
            <a:ext cx="1403575" cy="1287470"/>
          </a:xfrm>
          <a:prstGeom prst="rect">
            <a:avLst/>
          </a:prstGeom>
          <a:noFill/>
        </p:spPr>
      </p:pic>
      <p:pic>
        <p:nvPicPr>
          <p:cNvPr id="7" name="Picture 15" descr="Рисунок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9520" y="5072074"/>
            <a:ext cx="11620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 descr="Рисунок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642918"/>
            <a:ext cx="11620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00298" y="2285992"/>
            <a:ext cx="42862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Уздык калын урманны,</a:t>
            </a:r>
          </a:p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Болынны ,үзәннәрне.</a:t>
            </a:r>
          </a:p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Очраттык без һәр җирдә</a:t>
            </a:r>
          </a:p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Дарулы үләннәрне.</a:t>
            </a:r>
          </a:p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Бака яфрагы,кычыткан,</a:t>
            </a:r>
          </a:p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Тузганак һәм әремне</a:t>
            </a:r>
          </a:p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Кирәкми дип ташлама</a:t>
            </a:r>
          </a:p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 файдалы үләннәрдән</a:t>
            </a:r>
          </a:p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Күп дарулар ясала.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85728"/>
            <a:ext cx="67523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Зарарлы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гад</a:t>
            </a:r>
            <a:r>
              <a:rPr lang="tt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әтләр”</a:t>
            </a:r>
            <a:endParaRPr lang="ru-RU" sz="5400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станциясе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2357430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 өчен тәмәке тартырга ярамый?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-тәмәке тарткан кешенең тешләре, бармак тиресе саргая, авызыннан тәмәке исе килә. Кан тамырлары кысыла, ул еш йөткерә.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3571876"/>
            <a:ext cx="850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 өчен тырнакларны чәйнәргә ярамый?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-тырнак астында төрле авырулар китереп чыгаручы микроблар була.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4357694"/>
            <a:ext cx="857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 өчен кешенең өс, аяк, баш киемен кияргә, кеше тарагы белән чәчне тарарга ярамый?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-тире авырулары, йогышлы авырулар, бетләр очрарга мөмкин.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715016"/>
            <a:ext cx="8786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 өчен карандаш, ручка очын авызга кабып чәйнәргә ярамый?</a:t>
            </a:r>
          </a:p>
          <a:p>
            <a:r>
              <a:rPr lang="tt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тешләр тигез булмаячак, төрле микроплар керә.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129</TotalTime>
  <Words>521</Words>
  <Application>Microsoft Office PowerPoint</Application>
  <PresentationFormat>Экран 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римма</dc:creator>
  <cp:lastModifiedBy>римма</cp:lastModifiedBy>
  <cp:revision>14</cp:revision>
  <dcterms:created xsi:type="dcterms:W3CDTF">2010-12-02T17:59:03Z</dcterms:created>
  <dcterms:modified xsi:type="dcterms:W3CDTF">2010-12-03T18:31:21Z</dcterms:modified>
</cp:coreProperties>
</file>