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87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58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7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7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32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770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6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29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31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09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98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CB1E8-B264-42D1-9010-650AAA6D9BB2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D473F-DBDF-4640-8269-9CE53A1FB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029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21983" y="772732"/>
            <a:ext cx="9097108" cy="463540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 63«Калинка»  </a:t>
            </a:r>
            <a:b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Нижняя Мактама» </a:t>
            </a:r>
            <a:b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r>
              <a:rPr lang="ru-RU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Напольная ширма, как современный элемент развивающей предметно – пространственной среды в группе</a:t>
            </a:r>
            <a:r>
              <a:rPr lang="ru-RU" sz="27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«Д/с № 63 «Калинка»»</a:t>
            </a:r>
            <a:b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Калимуллина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В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асильевна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050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2" b="-3190"/>
          <a:stretch/>
        </p:blipFill>
        <p:spPr>
          <a:xfrm>
            <a:off x="798490" y="746975"/>
            <a:ext cx="3474571" cy="46690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3"/>
          <a:stretch/>
        </p:blipFill>
        <p:spPr>
          <a:xfrm>
            <a:off x="4919730" y="746975"/>
            <a:ext cx="3644722" cy="450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34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8509" y="837127"/>
            <a:ext cx="8054242" cy="51390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использование напольных ширм при организации игровой и образовательной деятельности дошкольников, позволяет обеспечить выполнение требований образовательных стандартов нового поколения, является эффективным развивающим </a:t>
            </a:r>
            <a:r>
              <a:rPr 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средством.</a:t>
            </a:r>
            <a:endParaRPr lang="ru-RU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0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7938" y="890953"/>
            <a:ext cx="7690339" cy="173501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оптимизация предметно-пространственных условий для расширения игрового и социального опыта дошкольников.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422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7920" y="163488"/>
            <a:ext cx="7721600" cy="21936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Ширма многофункциональная - это зонирование пространства с помощью секций, многофункциональная конструкция, прекрасно разделяющая пространство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Изготовлена из пластиковых труб, материал съемный (что не мало важно при использовании в других видах деятельности), крепится на липучках. Так же есть кармашки для хранения дидактического пособия.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60" y="2032000"/>
            <a:ext cx="6217920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33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783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ширмы заключается в том, что она обладает широкими возможностями, многофункциональна в использовании, имеет возможность применения несколькими детьми одновременно.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Напольная ширма может быть использована для разделения зон, может выступать как отдельная зона. </a:t>
            </a:r>
            <a:r>
              <a:rPr lang="ru-RU" sz="2400" dirty="0"/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240" y="2243665"/>
            <a:ext cx="3835400" cy="42688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212" y="2243664"/>
            <a:ext cx="5691858" cy="426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07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5987" y="341680"/>
            <a:ext cx="8915400" cy="13229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ширме можно разместить атрибуты для сюжетно-ролевых игр, атрибуты театра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ряженья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" t="21464" r="604"/>
          <a:stretch/>
        </p:blipFill>
        <p:spPr>
          <a:xfrm>
            <a:off x="3966693" y="1664678"/>
            <a:ext cx="4301544" cy="519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8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830" y="529248"/>
            <a:ext cx="92202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Вариативна, наличие различных пространств для деятельности детей и уединения.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" t="16635"/>
          <a:stretch/>
        </p:blipFill>
        <p:spPr>
          <a:xfrm>
            <a:off x="3798277" y="1854811"/>
            <a:ext cx="4283320" cy="488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246" y="294786"/>
            <a:ext cx="8276493" cy="493370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ширму как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 для физкультурных занятий. Если снять ткань с кармашками, то можно использовать каркас ширмы для физической активности детей (пролезание, прыжки и т.д.) </a:t>
            </a:r>
          </a:p>
        </p:txBody>
      </p:sp>
    </p:spTree>
    <p:extLst>
      <p:ext uri="{BB962C8B-B14F-4D97-AF65-F5344CB8AC3E}">
        <p14:creationId xmlns:p14="http://schemas.microsoft.com/office/powerpoint/2010/main" val="133450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1" b="15352"/>
          <a:stretch/>
        </p:blipFill>
        <p:spPr>
          <a:xfrm>
            <a:off x="3962398" y="304800"/>
            <a:ext cx="7812715" cy="635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7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3" b="9060"/>
          <a:stretch/>
        </p:blipFill>
        <p:spPr>
          <a:xfrm>
            <a:off x="3758711" y="0"/>
            <a:ext cx="6018336" cy="534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66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173</Words>
  <Application>Microsoft Office PowerPoint</Application>
  <PresentationFormat>Произвольный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бюджетное дошкольное образовательное учреждение  «Детский сад комбинированного вида № 63«Калинка»   пгт. Нижняя Мактама»       Мастер-класс   «Напольная ширма, как современный элемент развивающей предметно – пространственной среды в группе»                                                                       воспитатель             МБДОУ «Д/с № 63 «Калинка»» Калимуллина Ольга Васильевна  </vt:lpstr>
      <vt:lpstr>Цель: оптимизация предметно-пространственных условий для расширения игрового и социального опыта дошкольников. </vt:lpstr>
      <vt:lpstr>Ширма многофункциональная - это зонирование пространства с помощью секций, многофункциональная конструкция, прекрасно разделяющая пространство. Изготовлена из пластиковых труб, материал съемный (что не мало важно при использовании в других видах деятельности), крепится на липучках. Так же есть кармашки для хранения дидактического пособия.   </vt:lpstr>
      <vt:lpstr>Новизна ширмы заключается в том, что она обладает широкими возможностями, многофункциональна в использовании, имеет возможность применения несколькими детьми одновременно.  Напольная ширма может быть использована для разделения зон, может выступать как отдельная зона.  </vt:lpstr>
      <vt:lpstr>На ширме можно разместить атрибуты для сюжетно-ролевых игр, атрибуты театра и ряженья</vt:lpstr>
      <vt:lpstr>Вариативна, наличие различных пространств для деятельности детей и уединения.</vt:lpstr>
      <vt:lpstr>Можно использовать ширму как атрибут для физкультурных занятий. Если снять ткань с кармашками, то можно использовать каркас ширмы для физической активности детей (пролезание, прыжки и т.д.) </vt:lpstr>
      <vt:lpstr>Презентация PowerPoint</vt:lpstr>
      <vt:lpstr>Презентация PowerPoint</vt:lpstr>
      <vt:lpstr>Презентация PowerPoint</vt:lpstr>
      <vt:lpstr>Таким образом, использование напольных ширм при организации игровой и образовательной деятельности дошкольников, позволяет обеспечить выполнение требований образовательных стандартов нового поколения, является эффективным развивающим средством.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Альметьевский филиал УВО «Университет управлением «ТИСБИ» Республики Татарстан   Управление образования Альметьевского муниципального района Республики Татарстан   Муниципальное бюджетное дошкольное образовательное учреждение  «Детский сад комбинированного вида № 63«Калинка»   пгт. Нижняя Мактама»    Региональный семинар по проблеме: «Современные подходы к созданию развивающей предметно-пространственной среды ДОУ, соответствующей ФГОС ДО»    Мастер-класс по теме: «Напольная ширма, как современный элемент развивающей предметно – пространственной среды в группе».    Подготовила и провела:                                                                воспитатель             МБДОУ «Д/с № 63 «Калинка»» Калимуллина О.В.</dc:title>
  <dc:creator>руслан калимуллин</dc:creator>
  <cp:lastModifiedBy>Админ</cp:lastModifiedBy>
  <cp:revision>6</cp:revision>
  <dcterms:created xsi:type="dcterms:W3CDTF">2020-05-18T17:35:51Z</dcterms:created>
  <dcterms:modified xsi:type="dcterms:W3CDTF">2020-05-20T02:07:22Z</dcterms:modified>
</cp:coreProperties>
</file>