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578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399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69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48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94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06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7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82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1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833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10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65D46-4346-4483-B45E-BA750CF4F3AE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A3D37-8587-44CE-9F89-6A8EDFBD93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008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2080" y="972661"/>
            <a:ext cx="9144000" cy="573563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ПЛАКАТЫ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ЗДОРОВЫЙ ОБРАЗ ЖИЗНИ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3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230953_1191318567955437_6054623278375787736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35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953540_481955969601168_8210160273710736730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949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0235558_492163291911635_87041297077202706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5279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Широкоэкранный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ПЛАКАТЫ         ЗДОРОВЫЙ ОБРАЗ ЖИЗНИ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ПЛАКАТЫ         ЗДОРОВЫЙ ОБРАЗ ЖИЗНИ</dc:title>
  <dc:creator>admin</dc:creator>
  <cp:lastModifiedBy>admin</cp:lastModifiedBy>
  <cp:revision>1</cp:revision>
  <dcterms:created xsi:type="dcterms:W3CDTF">2022-04-27T15:28:43Z</dcterms:created>
  <dcterms:modified xsi:type="dcterms:W3CDTF">2022-04-27T15:28:54Z</dcterms:modified>
</cp:coreProperties>
</file>