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67" r:id="rId4"/>
    <p:sldId id="258" r:id="rId5"/>
    <p:sldId id="268" r:id="rId6"/>
    <p:sldId id="259" r:id="rId7"/>
    <p:sldId id="260" r:id="rId8"/>
    <p:sldId id="264" r:id="rId9"/>
    <p:sldId id="265" r:id="rId10"/>
    <p:sldId id="269" r:id="rId11"/>
    <p:sldId id="261" r:id="rId12"/>
    <p:sldId id="262" r:id="rId13"/>
    <p:sldId id="263" r:id="rId14"/>
    <p:sldId id="266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1236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45DC41-2738-4771-8F8D-D83CF671AAC7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1FF15A-4288-4B9D-BC5A-C65998E1F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359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B96C-137C-4773-BFA5-E32B6143FE6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B24-184B-4C84-8556-71BD8932A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914901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B96C-137C-4773-BFA5-E32B6143FE6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B24-184B-4C84-8556-71BD8932A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606253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B96C-137C-4773-BFA5-E32B6143FE6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B24-184B-4C84-8556-71BD8932A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92371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B96C-137C-4773-BFA5-E32B6143FE6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B24-184B-4C84-8556-71BD8932A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978500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B96C-137C-4773-BFA5-E32B6143FE6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B24-184B-4C84-8556-71BD8932A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709716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B96C-137C-4773-BFA5-E32B6143FE6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B24-184B-4C84-8556-71BD8932A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229184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B96C-137C-4773-BFA5-E32B6143FE6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B24-184B-4C84-8556-71BD8932A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74161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B96C-137C-4773-BFA5-E32B6143FE6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B24-184B-4C84-8556-71BD8932A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907021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B96C-137C-4773-BFA5-E32B6143FE6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B24-184B-4C84-8556-71BD8932A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970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B96C-137C-4773-BFA5-E32B6143FE6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B24-184B-4C84-8556-71BD8932A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36874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B96C-137C-4773-BFA5-E32B6143FE6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B24-184B-4C84-8556-71BD8932A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1769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3B96C-137C-4773-BFA5-E32B6143FE6A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56B24-184B-4C84-8556-71BD8932A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034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1570" y="0"/>
            <a:ext cx="7285630" cy="11684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 дошкольное образовательное учреждение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развития ребенка – детский сад №39 «Золотой петушок» г. Альметьевска РТ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 useBgFill="1">
        <p:nvSpPr>
          <p:cNvPr id="5" name="Прямоугольник 4"/>
          <p:cNvSpPr/>
          <p:nvPr/>
        </p:nvSpPr>
        <p:spPr>
          <a:xfrm>
            <a:off x="1397000" y="2130672"/>
            <a:ext cx="6858000" cy="138499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детского творчества и инициативы в процессе обучения игре на детских музыкальных инструментах»</a:t>
            </a:r>
            <a:endParaRPr lang="ru-RU" sz="2800" b="1" cap="none" spc="0" dirty="0">
              <a:ln w="10541" cmpd="sng">
                <a:solidFill>
                  <a:srgbClr val="FF0000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397500" y="4203700"/>
            <a:ext cx="3632200" cy="1617663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Выполнила: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Газимзянова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И.Р.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7600" y="5926554"/>
            <a:ext cx="13843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2020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85137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"/>
            <a:ext cx="8382000" cy="60245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обучения игре на музыкальных инструментах</a:t>
            </a: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1. Играть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несложные мелодии индивидуально и в ансамбле.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2. Знать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названия инструментов, узнавать их тембр.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3. Овладевать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приемами игры на металлофоне, а по желанию и на других инструментах;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правильно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расходовать дыхание, играя на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триолах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кларнетах, дудочках; находить удобную аппликатуру,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играя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 аккордеоне, баяне, пианино; приглушать звучание тарелок, треугольников; правильно держать руки при игре на бубне,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барабане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встряхивая кастаньеты, маракасы.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4. Играть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 ансамбле, соблюдая общую динамику, темп,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своевременно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вступать и заканчивать.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5.Подбирать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 слуху хорошо знакомые песенки, прибаутки, считалки.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6. Импровизировать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несложные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попевки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729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400" y="177420"/>
            <a:ext cx="7886700" cy="119937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осуществляется в разных видах музыкальной деятельности: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1229" y="1376790"/>
            <a:ext cx="7886700" cy="4351338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занятиях разных типов;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Частично разных на видах музыкальных занятий;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Подгрупповая работа (с детьми повышенной мотивацией к обучению);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музыкально – дидактических играх;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Досугах и развлечениях;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индивидуальной работе с детьми;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самостоятельной деятельности дошкольников.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9195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01353"/>
            <a:ext cx="7886700" cy="114977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обучения детей на детских музыкальных инструментах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615" y="1351128"/>
            <a:ext cx="7996735" cy="482583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Словесный (рассказ, объяснение);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Наглядный (показ приемов  игры педагогом или ребенком);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Стимулирующий  (выступление перед детьми или взрослыми);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Практический (повторение и закрепление приемов игры на различных музыкальных инструментах);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музыкальная деятельность (игра на ДМИ в групповой комнате под косвенным руководством воспитателя);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музыкальных игрушек – инструментов и их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испольование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6382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865" y="242296"/>
            <a:ext cx="7886700" cy="50833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инструменты детского оркестра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993" y="821946"/>
            <a:ext cx="8639033" cy="5489954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Ударные без определенной высоты звука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(барабаны, бубны, коробочки, палочки, маракасы, румбы, кастаньеты, треугольники, колокольчики, тарелки);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Ударные мелодические инструменты с диатоническим и хроматическим звукорядом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(металлофон и ксилофон, пианино и рояль);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Язычковые инструменты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(аккордеоны, баяны, гармоники);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Струнные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(арфы, гусли, цитры, цимбалы);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Духовые </a:t>
            </a:r>
            <a:r>
              <a:rPr lang="ru-RU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однозвуковые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(дудки, клаксоны, трубы);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Духовые </a:t>
            </a:r>
            <a:r>
              <a:rPr lang="ru-RU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многозвуковые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(флейты, кларнеты, саксофоны,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триолы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свирели);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музыкальный инструменты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(синтезаторы, «Пиле»);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музыкальные инструменты!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1741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500" y="647701"/>
            <a:ext cx="8458200" cy="49276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Игра на музыкальных инструментах ценна еще и тем, что может применяться в самых различных условиях - как на занятиях 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так и в самостоятельной музыкальной деятельности,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возникающей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инициативе детей. Музыкальные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игрушки-инструменты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входят в жизнь ребенка - его ежедневные игры, занятия, развлечения, отвечают склонностям детей и объединяют их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исполнительский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коллектив.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Таким образом, игра на музыкальных инструментах оказывает влияние на всестороннее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личности, имеет большое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воспитательное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образовательное значение.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88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2300" y="962025"/>
            <a:ext cx="5295900" cy="714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63" y="1757363"/>
            <a:ext cx="5422900" cy="3568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15397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629" y="748145"/>
            <a:ext cx="8300852" cy="537952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ребенок мог сочинить мелодию, создать музыкальный образ, у него необходимо развить основные музыкальные способности;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проявления творчества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требуется воображение, фантазия, свободная ориентировка в непривычных ситуациях;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Идеальным способом решения данной проблемы стало элементарное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музицирование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система музыкального воспитания детей, созданная современным немецким композитором Карлом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Орфом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адаптированная как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Т.Э.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Тютюнниковой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Суть этой технологии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неразрывном единстве речи, пения, движения, игры на детских музыкальных инструментах при свободном импровизационном и радостном общении с музыкой.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3680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749301"/>
            <a:ext cx="7905750" cy="3314699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на детских музыкальных инструментах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это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один из видов музыкальной деятельности, который очень нравиться детям. Обучаясь игре на детских музыкальных инструментах, дети открывают для себя мир музыкальных звуков, осознаннее различают красоту звучания различных инструментов. У них улучшается качество пения, они чище поют, улучшается качество музыкально-ритмических движений, дети чётче воспроизводят ритм.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9" y="3979863"/>
            <a:ext cx="3737399" cy="23574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02722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обучения детей игре на ДМИ можно выделить три этапа: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75825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ознакомление с особенностями мелодии и приемами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звукоизвлечения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музыкальном инструменте, который будет использоваться для её воспроизведения;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этап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разучивание мелодии (ритма), отработка исполнительских приемов, работа над четкостью и слаженностью исполнения;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целостное воспроизведение мелодии на инструменте.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0924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615950" y="27019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04800" y="187325"/>
            <a:ext cx="5499100" cy="50292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процессе игры на музыкальных инструментах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совершенствуются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эстетическое восприятие и эстетические чувства ребенка. Она способствует становлению и развитию таких волевых качеств, как выдержка, настойчивость, целеустремленность, усидчивость. 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появляется чувство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взаимопомощи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внимание к действиям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товарищей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Игра на музыкальных инструментах развивает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сосредоточенность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память. Знакомство с названиями инструментов, их тембрами, специальными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музыкальными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терминами (струны,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клавиши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медиатор, оркестр и др.) обогащает активный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575" y="1702594"/>
            <a:ext cx="2592090" cy="317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87289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922" y="300251"/>
            <a:ext cx="7886700" cy="80521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 инструментами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194" y="1105469"/>
            <a:ext cx="8174156" cy="527621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 должны быть простыми в освоении, ребенок должен понять, как играть н них в результате несложных манипуляций;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инструментом, его составными частями, способами игры.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Исследуется звук инструмента, сравнение его с другими;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Звучание инструмента отождествляется с предметами или явлениями из жизни;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деятельность: сочинение мелодий, озвучивание сказок, аранжировка произведений;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инструментами К.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Орфа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звучащими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самодельными инструментами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2532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728" y="259307"/>
            <a:ext cx="8078622" cy="591765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Мелодические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звуковысотные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– используются в работе с детьми 5-6 лет;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Шумовые (различных видов) – используются с детьми раннего возраста;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действий с инструментами;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Поиграй на своем инструменте, изучи, какие звуки в нем живут;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Сыграй музыку на инструменте – как ты хочешь; Подумай, какие инструменты подойдут, чтобы сыграть «музыку дождя», «солнечный свет», «твое сегодняшнее настроение»;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 озвучить стихотворение, сказку и т.д.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6632811" y="4382281"/>
            <a:ext cx="996287" cy="668741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969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71500" y="114300"/>
            <a:ext cx="7708900" cy="83099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Теремок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(озвучивание сказки, с помощью музыкальных инструментов)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900" y="950794"/>
            <a:ext cx="8534400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Стоит в поле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теремок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(глиссандо на </a:t>
            </a:r>
            <a:r>
              <a:rPr lang="ru-RU" sz="1900" i="1" dirty="0" err="1">
                <a:latin typeface="Times New Roman" pitchFamily="18" charset="0"/>
                <a:cs typeface="Times New Roman" pitchFamily="18" charset="0"/>
              </a:rPr>
              <a:t>маталлофоне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.  Бежит мимо мышка-норушка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(треугольник).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Увидела теремок, остановилась и спрашивает: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Тук, тук, тук.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(стуки по столу) 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Кто в тереме живет? Никто не отзывается. Вошла мышка в теремок и стала там жить.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Бежит мимо зайчик-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побегайчик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(щелчки пальцами).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Остановился и спрашивает: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тук, тук, тук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(шлепки по ногам).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Кто в тереме живет?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Я, мышка-норушка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(треугольник)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А ты кто?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А я зайчик-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побегайчик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щелчки пальцами)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Иди ко мне жить! Заяц скок в теремок! Стали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они в 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двоем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жить.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Идет мимо лисичка-сестричка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(металлофон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). Постучала в окошко и спрашивает: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Тук, тук, тук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(ложки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)! Кто в тереме живет?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Я, мышка-норушка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(треугольник).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Я, зайчик-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побегайчик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щелчки пальцами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А ты кто?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А я лисичка-сестричка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(металлофон).</a:t>
            </a:r>
          </a:p>
          <a:p>
            <a:pPr algn="just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Иди к нам жить! Забралась лисичка в теремок. Стали они в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троем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жить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0506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5600" y="406400"/>
            <a:ext cx="8572500" cy="61849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Вдруг идет медведь косолапый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(притопы).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Увидел медведь теремок, остановился и заревел во всю мочь: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Тук, тук, тук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(хлопки)!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Кто в тереме живет?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Я, мышка-норушка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(треугольник).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Я, зайчик-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побегайчик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(щелчки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Я, лисичка-сестричка (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металлофон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А ты кто?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А я медведь косолапый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(притопы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Иди к нам жить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Медведь и полез в теремок. Лез-лез, лез-лез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900" i="1" dirty="0" err="1">
                <a:latin typeface="Times New Roman" pitchFamily="18" charset="0"/>
                <a:cs typeface="Times New Roman" pitchFamily="18" charset="0"/>
              </a:rPr>
              <a:t>кастоньеты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никак не мог влезть и говорит: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А я лучше у вас на крыше буду жить.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Да ты нас раздавишь.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Нет, не раздавлю.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Ну так полезай! Влез медведь на крышу и только уселся — трах!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900" i="1" dirty="0" err="1">
                <a:latin typeface="Times New Roman" pitchFamily="18" charset="0"/>
                <a:cs typeface="Times New Roman" pitchFamily="18" charset="0"/>
              </a:rPr>
              <a:t>бубуен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)—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развалился теремок.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Затрещал теремок (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румба)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, упал набок и весь развалился. Еле-еле успели из него выскочить мышка-норушка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(треугольник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), зайчик-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побегайчик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(щелчки),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лисичка-сестричка (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металлофон)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все целы и невредимы.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Принялись они бревна носить (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рубель),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доски пилить (</a:t>
            </a:r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скользящие хлопки) 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— новый теремок строить.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Лучше прежнего выстроили!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433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</TotalTime>
  <Words>1315</Words>
  <Application>Microsoft Office PowerPoint</Application>
  <PresentationFormat>Экран (4:3)</PresentationFormat>
  <Paragraphs>99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Выполнила: Музыкальный руководитель Газимзянова И.Р. </vt:lpstr>
      <vt:lpstr>Презентация PowerPoint</vt:lpstr>
      <vt:lpstr>Презентация PowerPoint</vt:lpstr>
      <vt:lpstr>В процессе обучения детей игре на ДМИ можно выделить три этапа:</vt:lpstr>
      <vt:lpstr>Презентация PowerPoint</vt:lpstr>
      <vt:lpstr>Игры с инструментами</vt:lpstr>
      <vt:lpstr>Презентация PowerPoint</vt:lpstr>
      <vt:lpstr>Презентация PowerPoint</vt:lpstr>
      <vt:lpstr>Презентация PowerPoint</vt:lpstr>
      <vt:lpstr>Презентация PowerPoint</vt:lpstr>
      <vt:lpstr>Обучение осуществляется в разных видах музыкальной деятельности:</vt:lpstr>
      <vt:lpstr>Методы обучения детей на детских музыкальных инструментах</vt:lpstr>
      <vt:lpstr>Музыкальные инструменты детского оркестра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«Развитие детского творчества и инициативы в процессе обучения игре на детских музыкальных инструментах»</dc:title>
  <dc:creator>DetSad</dc:creator>
  <cp:lastModifiedBy>User</cp:lastModifiedBy>
  <cp:revision>17</cp:revision>
  <dcterms:created xsi:type="dcterms:W3CDTF">2020-05-27T10:50:16Z</dcterms:created>
  <dcterms:modified xsi:type="dcterms:W3CDTF">2020-05-28T17:36:51Z</dcterms:modified>
</cp:coreProperties>
</file>