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60" r:id="rId4"/>
    <p:sldId id="259" r:id="rId5"/>
    <p:sldId id="264" r:id="rId6"/>
    <p:sldId id="262" r:id="rId7"/>
    <p:sldId id="30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ABBC7-70AD-463A-9EAC-85FC44476379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4535C-7923-4822-9D35-7DA12F6752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06677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FE568-EAB5-40DE-BB30-15C26EB11A47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CC2BF-5327-4F38-938F-59391ABCED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842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7DCE390-F8B0-4995-98A4-8E8466D5DBA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AEBD-71F0-4D8A-8E5C-DD52C977B1F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F0D1-3B00-419D-88B4-307CEEE4D9C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DAFFD-FD4A-4C34-AB57-4B601CEA896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A2A95-EE28-4745-AE5A-6A8473A243C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F8BF-AB6D-4455-BA26-BBFF7EF34938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7A09-474A-4E11-B6F1-4C1DDC648FEB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A30B-55A8-48E7-9F21-5A9887DAD518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1970F-2923-4473-AA2F-51127C9F88CE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A600939-974B-418C-BF36-7E3D61E8572C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1F3454B-014A-4D46-8324-9CC43569B0A3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53889E5-C35F-43D4-A373-57C57F7CF5F5}" type="datetime1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ru-RU" smtClean="0"/>
              <a:t>ЗДОРОВЫЙ ОБРАЗ ЖИЗНИ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77B3B1-8824-450F-AC22-CEB7E09E7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28604"/>
            <a:ext cx="1390351" cy="1423989"/>
          </a:xfrm>
          <a:prstGeom prst="rect">
            <a:avLst/>
          </a:prstGeom>
          <a:noFill/>
        </p:spPr>
      </p:pic>
      <p:pic>
        <p:nvPicPr>
          <p:cNvPr id="7170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85728"/>
            <a:ext cx="1500198" cy="1965775"/>
          </a:xfrm>
          <a:prstGeom prst="rect">
            <a:avLst/>
          </a:prstGeom>
          <a:noFill/>
        </p:spPr>
      </p:pic>
      <p:pic>
        <p:nvPicPr>
          <p:cNvPr id="7173" name="Picture 5" descr="http://ddu511.minsk.edu.by/sm.aspx?uid=3387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8082" y="4214818"/>
            <a:ext cx="828675" cy="2181226"/>
          </a:xfrm>
          <a:prstGeom prst="rect">
            <a:avLst/>
          </a:prstGeom>
          <a:noFill/>
        </p:spPr>
      </p:pic>
      <p:pic>
        <p:nvPicPr>
          <p:cNvPr id="7175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57166"/>
            <a:ext cx="1196586" cy="1714512"/>
          </a:xfrm>
          <a:prstGeom prst="rect">
            <a:avLst/>
          </a:prstGeom>
          <a:noFill/>
        </p:spPr>
      </p:pic>
      <p:pic>
        <p:nvPicPr>
          <p:cNvPr id="7177" name="Picture 9" descr="http://ddu511.minsk.edu.by/sm.aspx?uid=33880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571876"/>
            <a:ext cx="1990725" cy="1924051"/>
          </a:xfrm>
          <a:prstGeom prst="rect">
            <a:avLst/>
          </a:prstGeom>
          <a:noFill/>
        </p:spPr>
      </p:pic>
      <p:pic>
        <p:nvPicPr>
          <p:cNvPr id="7179" name="Picture 11" descr="http://ddu511.minsk.edu.by/sm.aspx?uid=33882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214554"/>
            <a:ext cx="1309690" cy="1571629"/>
          </a:xfrm>
          <a:prstGeom prst="rect">
            <a:avLst/>
          </a:prstGeom>
          <a:noFill/>
        </p:spPr>
      </p:pic>
      <p:pic>
        <p:nvPicPr>
          <p:cNvPr id="7181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38" y="4143380"/>
            <a:ext cx="1600200" cy="181927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1857364"/>
            <a:ext cx="8429684" cy="1941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Растите удачника!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(маленькие хитрости)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428728" y="5643578"/>
            <a:ext cx="6400800" cy="70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Советы психолога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928670"/>
            <a:ext cx="5026880" cy="53806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        "</a:t>
            </a:r>
            <a:r>
              <a:rPr lang="ru-RU" b="1" i="1" dirty="0"/>
              <a:t>Машина любит смазку, а человек – ласку". " Для того, чтобы просто существовать, ребёнку требуется 4 объятия в день, для нормального же развития - 12". </a:t>
            </a:r>
            <a:r>
              <a:rPr lang="ru-RU" b="1" i="1" dirty="0" smtClean="0"/>
              <a:t> Эту </a:t>
            </a:r>
            <a:r>
              <a:rPr lang="ru-RU" b="1" i="1" dirty="0"/>
              <a:t>хитрость обнаружил и подарил известный американский хирург Роберт Мак.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4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2017185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5184576" cy="568863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i="1" dirty="0"/>
              <a:t>Если не испытываете радости от общения с ребёнком, но при этом пытаетесь его чему-то научить, то знайте, что дело бесполезное: научите избегать ваших уроков (обучений).</a:t>
            </a:r>
          </a:p>
          <a:p>
            <a:pPr algn="just"/>
            <a:r>
              <a:rPr lang="ru-RU" b="1" i="1" dirty="0" smtClean="0"/>
              <a:t>Замечено</a:t>
            </a:r>
            <a:r>
              <a:rPr lang="ru-RU" b="1" i="1" dirty="0"/>
              <a:t>, что заурядный, но смелый, решительный человек может соперничать в удаче с любым талантом, если талант робок.</a:t>
            </a:r>
          </a:p>
          <a:p>
            <a:pPr algn="just"/>
            <a:r>
              <a:rPr lang="ru-RU" b="1" i="1" dirty="0" smtClean="0"/>
              <a:t>Обделённые </a:t>
            </a:r>
            <a:r>
              <a:rPr lang="ru-RU" b="1" i="1" dirty="0"/>
              <a:t>талантом побеждают чаще, потому что напористы и решительны. </a:t>
            </a:r>
            <a:r>
              <a:rPr lang="ru-RU" b="1" i="1" dirty="0" smtClean="0"/>
              <a:t>(Значит</a:t>
            </a:r>
            <a:r>
              <a:rPr lang="ru-RU" b="1" i="1" dirty="0"/>
              <a:t>, у них тоже талант, но другой</a:t>
            </a:r>
            <a:r>
              <a:rPr lang="ru-RU" b="1" i="1" dirty="0" smtClean="0"/>
              <a:t>).</a:t>
            </a:r>
            <a:endParaRPr lang="ru-RU" b="1" i="1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4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844824"/>
            <a:ext cx="2720269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357166"/>
            <a:ext cx="5528656" cy="609617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           Одобрение </a:t>
            </a:r>
            <a:r>
              <a:rPr lang="ru-RU" b="1" i="1" dirty="0"/>
              <a:t>даст ребёнку ориентиры, как себя вести. При хорошей дозе одобрений можно обойтись минимумом запретов. Но при этом всё, что хорошо </a:t>
            </a:r>
            <a:r>
              <a:rPr lang="ru-RU" b="1" i="1" dirty="0" smtClean="0"/>
              <a:t>получается</a:t>
            </a:r>
            <a:r>
              <a:rPr lang="ru-RU" b="1" i="1" dirty="0"/>
              <a:t>, отмечать, а что пока не удаётся, не замечать. Пореже переводить в словесный план и делать "глобальные выводы": "Вечно ты..!", "Вечно у тебя..!", "Никогда не..!". Доказано: </a:t>
            </a:r>
            <a:r>
              <a:rPr lang="ru-RU" b="1" i="1" dirty="0" smtClean="0"/>
              <a:t>это оказывает </a:t>
            </a:r>
            <a:r>
              <a:rPr lang="ru-RU" b="1" i="1" dirty="0"/>
              <a:t>парализующее гипнотическое </a:t>
            </a:r>
            <a:r>
              <a:rPr lang="ru-RU" b="1" i="1" dirty="0" smtClean="0"/>
              <a:t>действие.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4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1643074" cy="23542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4669120" cy="57389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          Пик </a:t>
            </a:r>
            <a:r>
              <a:rPr lang="ru-RU" b="1" i="1" dirty="0"/>
              <a:t>раскрытия способностей очень индивидуален. Он может быть и в 5, и в 15, и в 20, и в 40, и даже в 60 лет. В чём и когда проявятся эти способности и проявятся ли? Жизнь, т.е. среда, условия, может способствовать их появлению и проявлению.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4" name="Picture 11" descr="http://ddu511.minsk.edu.by/sm.aspx?uid=3388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88840"/>
            <a:ext cx="2262201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785794"/>
            <a:ext cx="5040560" cy="566754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i="1" dirty="0"/>
              <a:t>Эволюция заложила в наш мозг стремление к преодолению трудностей. Видимо, поэтому хитрые японцы воспитывают, памятуя свою поговорку: "Если на пути к твоему счастью нет никаких препятствий, создай их сам".</a:t>
            </a:r>
          </a:p>
          <a:p>
            <a:pPr algn="just"/>
            <a:r>
              <a:rPr lang="ru-RU" b="1" i="1" dirty="0" smtClean="0"/>
              <a:t>А </a:t>
            </a:r>
            <a:r>
              <a:rPr lang="ru-RU" b="1" i="1" dirty="0"/>
              <a:t>древние китайцы знали такую хитрость: "Если ты недоволен собой – совершенствуй себя, а если ты недоволен другими – совершенствуй себя, а не других</a:t>
            </a:r>
            <a:r>
              <a:rPr lang="ru-RU" b="1" i="1" dirty="0" smtClean="0"/>
              <a:t>".</a:t>
            </a:r>
            <a:endParaRPr lang="ru-RU" b="1" i="1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4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238774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ЗДОРОВЫЙ ОБРАЗ ЖИЗНИ</a:t>
            </a:r>
            <a:endParaRPr lang="ru-RU"/>
          </a:p>
        </p:txBody>
      </p:sp>
      <p:pic>
        <p:nvPicPr>
          <p:cNvPr id="5121" name="Picture 1" descr="C:\Documents and Settings\Alex\Рабочий стол\111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55409"/>
            <a:ext cx="7309794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283</TotalTime>
  <Words>339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Растите удачника! (маленькие хитрости) Советы психолога</dc:title>
  <dc:creator>Ольга Владимировна</dc:creator>
  <cp:lastModifiedBy>Денисова</cp:lastModifiedBy>
  <cp:revision>71</cp:revision>
  <dcterms:created xsi:type="dcterms:W3CDTF">2010-11-26T08:21:12Z</dcterms:created>
  <dcterms:modified xsi:type="dcterms:W3CDTF">2014-02-06T19:08:46Z</dcterms:modified>
</cp:coreProperties>
</file>